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00" r:id="rId2"/>
    <p:sldMasterId id="2147483701"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Nanum Gothic" panose="020B0604020202020204" charset="-127"/>
      <p:regular r:id="rId39"/>
      <p:bold r:id="rId40"/>
    </p:embeddedFont>
    <p:embeddedFont>
      <p:font typeface="Alfa Slab One" panose="020B0604020202020204" charset="0"/>
      <p:regular r:id="rId41"/>
    </p:embeddedFont>
    <p:embeddedFont>
      <p:font typeface="Bangers" panose="020B0604020202020204" charset="0"/>
      <p:regular r:id="rId42"/>
    </p:embeddedFont>
    <p:embeddedFont>
      <p:font typeface="Barlow" panose="020B060402020202020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Happy Monkey" panose="020B0604020202020204" charset="0"/>
      <p:regular r:id="rId51"/>
    </p:embeddedFont>
    <p:embeddedFont>
      <p:font typeface="Jua"/>
      <p:regular r:id="rId52"/>
    </p:embeddedFont>
    <p:embeddedFont>
      <p:font typeface="Playfair Display" panose="020B0604020202020204" charset="0"/>
      <p:regular r:id="rId53"/>
      <p:bold r:id="rId54"/>
      <p:italic r:id="rId55"/>
      <p:boldItalic r:id="rId56"/>
    </p:embeddedFont>
    <p:embeddedFont>
      <p:font typeface="Sniglet" panose="020B0604020202020204"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93AE8F-750A-4023-A6A8-D01AA4890358}">
  <a:tblStyle styleId="{7893AE8F-750A-4023-A6A8-D01AA48903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5.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rive.google.com/drive/recen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docs.google.com/forms/d/1ZFOLfuqNVhkL10ZUc44vbv9WXl2wInPi0rNsG3AKt7U/edi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forms/d/e/1FAIpQLScTQY1lmvOeY2ZifEzNcOk5QDWJ0o98n7Z4193vqQcv9m0Kew/viewform?usp=sf_lin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forms/d/e/1FAIpQLScxhau-WAeTpENO-s39fmqWXKaZW-1NIqoJYAIWe6oLSypcRg/viewform?usp=sf_lin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google.com/forms/d/e/1FAIpQLSfxXbZr2DkLnqfy-SUUi0ZBXuE1YCqwLbMKVyH_iVTi9Sl_xg/viewform?usp=sf_lin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loc.gov/item/webcast-917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imer.onlineclock.n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imer.onlineclock.net/" TargetMode="External"/><Relationship Id="rId7" Type="http://schemas.openxmlformats.org/officeDocument/2006/relationships/hyperlink" Target="https://docs.google.com/document/d/17hSIS2KY2oTH_Fn_qM1qTHCu3eAo3gb1T-KRIHfOPIw/edit#heading=h.qdr6a3wby3dx"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ocs.google.com/document/d/1OSF87qdQsl2-J7bZaoiId1i6q5Z6ifpN70n6xK6SYpI/edit#heading=h.qdr6a3wby3dx" TargetMode="External"/><Relationship Id="rId5" Type="http://schemas.openxmlformats.org/officeDocument/2006/relationships/hyperlink" Target="https://docs.google.com/document/d/11ZWb5f1T0M8IUtTDhg7NsJsQv_tb3sWLbofD5otIc1o/edit#heading=h.p2ah1dvtov0m" TargetMode="External"/><Relationship Id="rId4" Type="http://schemas.openxmlformats.org/officeDocument/2006/relationships/hyperlink" Target="https://docs.google.com/document/d/1GvVC9ujdCDUFOOddS001NEdVqBzq8zsg7WjJt4FqV8k/edit#heading=h.p2ah1dvtov0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orms.gle/gb7ZgnMaTzA3BDLr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0"/>
        <p:cNvGrpSpPr/>
        <p:nvPr/>
      </p:nvGrpSpPr>
      <p:grpSpPr>
        <a:xfrm>
          <a:off x="0" y="0"/>
          <a:ext cx="0" cy="0"/>
          <a:chOff x="0" y="0"/>
          <a:chExt cx="0" cy="0"/>
        </a:xfrm>
      </p:grpSpPr>
      <p:sp>
        <p:nvSpPr>
          <p:cNvPr id="6611" name="Google Shape;6611;g964bd0e6ba_0_26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2" name="Google Shape;6612;g964bd0e6ba_0_26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0"/>
        <p:cNvGrpSpPr/>
        <p:nvPr/>
      </p:nvGrpSpPr>
      <p:grpSpPr>
        <a:xfrm>
          <a:off x="0" y="0"/>
          <a:ext cx="0" cy="0"/>
          <a:chOff x="0" y="0"/>
          <a:chExt cx="0" cy="0"/>
        </a:xfrm>
      </p:grpSpPr>
      <p:sp>
        <p:nvSpPr>
          <p:cNvPr id="7931" name="Google Shape;7931;g964bd0e6ba_0_34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2" name="Google Shape;7932;g964bd0e6ba_0_34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6"/>
        <p:cNvGrpSpPr/>
        <p:nvPr/>
      </p:nvGrpSpPr>
      <p:grpSpPr>
        <a:xfrm>
          <a:off x="0" y="0"/>
          <a:ext cx="0" cy="0"/>
          <a:chOff x="0" y="0"/>
          <a:chExt cx="0" cy="0"/>
        </a:xfrm>
      </p:grpSpPr>
      <p:sp>
        <p:nvSpPr>
          <p:cNvPr id="7937" name="Google Shape;7937;g964bd0e6ba_0_34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8" name="Google Shape;7938;g964bd0e6ba_0_34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3"/>
        <p:cNvGrpSpPr/>
        <p:nvPr/>
      </p:nvGrpSpPr>
      <p:grpSpPr>
        <a:xfrm>
          <a:off x="0" y="0"/>
          <a:ext cx="0" cy="0"/>
          <a:chOff x="0" y="0"/>
          <a:chExt cx="0" cy="0"/>
        </a:xfrm>
      </p:grpSpPr>
      <p:sp>
        <p:nvSpPr>
          <p:cNvPr id="7944" name="Google Shape;7944;g964bd0e6ba_0_345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5" name="Google Shape;7945;g964bd0e6ba_0_34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Jua"/>
                <a:ea typeface="Jua"/>
                <a:cs typeface="Jua"/>
                <a:sym typeface="Jua"/>
              </a:rPr>
              <a:t>When we meet someone new, our name is usually the </a:t>
            </a:r>
            <a:r>
              <a:rPr lang="en" sz="1400">
                <a:solidFill>
                  <a:schemeClr val="dk1"/>
                </a:solidFill>
                <a:latin typeface="Jua"/>
                <a:ea typeface="Jua"/>
                <a:cs typeface="Jua"/>
                <a:sym typeface="Jua"/>
              </a:rPr>
              <a:t>first piece of information about ourselves that we share</a:t>
            </a:r>
            <a:endParaRPr sz="1400">
              <a:solidFill>
                <a:schemeClr val="dk1"/>
              </a:solidFill>
              <a:latin typeface="Jua"/>
              <a:ea typeface="Jua"/>
              <a:cs typeface="Jua"/>
              <a:sym typeface="Jua"/>
            </a:endParaRPr>
          </a:p>
          <a:p>
            <a:pPr marL="0" lvl="0" indent="0" algn="l" rtl="0">
              <a:spcBef>
                <a:spcPts val="0"/>
              </a:spcBef>
              <a:spcAft>
                <a:spcPts val="0"/>
              </a:spcAft>
              <a:buNone/>
            </a:pPr>
            <a:r>
              <a:rPr lang="en" sz="1400">
                <a:solidFill>
                  <a:schemeClr val="dk1"/>
                </a:solidFill>
                <a:latin typeface="Jua"/>
                <a:ea typeface="Jua"/>
                <a:cs typeface="Jua"/>
                <a:sym typeface="Jua"/>
              </a:rPr>
              <a:t>Yesterday we talked about our names and what they represent.  But today we will think about how if names are a way to reflect who we are, what else reflects that?</a:t>
            </a:r>
            <a:endParaRPr sz="1400">
              <a:solidFill>
                <a:schemeClr val="dk1"/>
              </a:solidFill>
              <a:latin typeface="Jua"/>
              <a:ea typeface="Jua"/>
              <a:cs typeface="Jua"/>
              <a:sym typeface="Ju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8"/>
        <p:cNvGrpSpPr/>
        <p:nvPr/>
      </p:nvGrpSpPr>
      <p:grpSpPr>
        <a:xfrm>
          <a:off x="0" y="0"/>
          <a:ext cx="0" cy="0"/>
          <a:chOff x="0" y="0"/>
          <a:chExt cx="0" cy="0"/>
        </a:xfrm>
      </p:grpSpPr>
      <p:sp>
        <p:nvSpPr>
          <p:cNvPr id="7949" name="Google Shape;7949;g964bd0e6ba_0_34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0" name="Google Shape;7950;g964bd0e6ba_0_34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names are one way we are GIVEN identity, and our Identity is introduced to the rest of the world, HOW ELSE do we become who we are?</a:t>
            </a:r>
            <a:endParaRPr/>
          </a:p>
          <a:p>
            <a:pPr marL="0" lvl="0" indent="0" algn="l" rtl="0">
              <a:spcBef>
                <a:spcPts val="0"/>
              </a:spcBef>
              <a:spcAft>
                <a:spcPts val="0"/>
              </a:spcAft>
              <a:buNone/>
            </a:pPr>
            <a:r>
              <a:rPr lang="en"/>
              <a:t>What do you do when you want to know who or what someone or something is?   Answer: Google It...Think about who you are by imagining wht they would like to see among the results if they were t do a search on their own name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7"/>
        <p:cNvGrpSpPr/>
        <p:nvPr/>
      </p:nvGrpSpPr>
      <p:grpSpPr>
        <a:xfrm>
          <a:off x="0" y="0"/>
          <a:ext cx="0" cy="0"/>
          <a:chOff x="0" y="0"/>
          <a:chExt cx="0" cy="0"/>
        </a:xfrm>
      </p:grpSpPr>
      <p:sp>
        <p:nvSpPr>
          <p:cNvPr id="7958" name="Google Shape;7958;g964bd0e6ba_0_34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9" name="Google Shape;7959;g964bd0e6ba_0_34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you recognize names from this list? Why did those individuals </a:t>
            </a:r>
            <a:endParaRPr/>
          </a:p>
          <a:p>
            <a:pPr marL="0" lvl="0" indent="0" algn="l" rtl="0">
              <a:spcBef>
                <a:spcPts val="0"/>
              </a:spcBef>
              <a:spcAft>
                <a:spcPts val="0"/>
              </a:spcAft>
              <a:buNone/>
            </a:pPr>
            <a:r>
              <a:rPr lang="en"/>
              <a:t>On the right is the names they were given, and the right, the names they took.  Does your own name reflect who you are...</a:t>
            </a:r>
            <a:endParaRPr/>
          </a:p>
          <a:p>
            <a:pPr marL="0" lvl="0" indent="0" algn="l" rtl="0">
              <a:spcBef>
                <a:spcPts val="0"/>
              </a:spcBef>
              <a:spcAft>
                <a:spcPts val="0"/>
              </a:spcAft>
              <a:buNone/>
            </a:pPr>
            <a:r>
              <a:rPr lang="en"/>
              <a:t>Richard(Dick) Lewis Smith and Jeff Davis were slaves, freed after the Civil War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3"/>
        <p:cNvGrpSpPr/>
        <p:nvPr/>
      </p:nvGrpSpPr>
      <p:grpSpPr>
        <a:xfrm>
          <a:off x="0" y="0"/>
          <a:ext cx="0" cy="0"/>
          <a:chOff x="0" y="0"/>
          <a:chExt cx="0" cy="0"/>
        </a:xfrm>
      </p:grpSpPr>
      <p:sp>
        <p:nvSpPr>
          <p:cNvPr id="7964" name="Google Shape;7964;g964bd0e6ba_0_34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5" name="Google Shape;7965;g964bd0e6ba_0_34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a:p>
            <a:pPr marL="0" lvl="0" indent="0" algn="l" rtl="0">
              <a:spcBef>
                <a:spcPts val="0"/>
              </a:spcBef>
              <a:spcAft>
                <a:spcPts val="0"/>
              </a:spcAft>
              <a:buNone/>
            </a:pPr>
            <a:r>
              <a:rPr lang="en"/>
              <a:t>You will respond to these questions on padlet- You will answer a minimum of 3 and respond to 2 or more.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9"/>
        <p:cNvGrpSpPr/>
        <p:nvPr/>
      </p:nvGrpSpPr>
      <p:grpSpPr>
        <a:xfrm>
          <a:off x="0" y="0"/>
          <a:ext cx="0" cy="0"/>
          <a:chOff x="0" y="0"/>
          <a:chExt cx="0" cy="0"/>
        </a:xfrm>
      </p:grpSpPr>
      <p:sp>
        <p:nvSpPr>
          <p:cNvPr id="7970" name="Google Shape;7970;g964bd0e6ba_0_34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1" name="Google Shape;7971;g964bd0e6ba_0_34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accent2"/>
                </a:solidFill>
                <a:hlinkClick r:id="rId3">
                  <a:extLst>
                    <a:ext uri="{A12FA001-AC4F-418D-AE19-62706E023703}">
                      <ahyp:hlinkClr xmlns:ahyp="http://schemas.microsoft.com/office/drawing/2018/hyperlinkcolor" val="tx"/>
                    </a:ext>
                  </a:extLst>
                </a:hlinkClick>
              </a:rPr>
              <a:t>https://drive.google.com/drive/recent</a:t>
            </a:r>
            <a:endParaRPr/>
          </a:p>
          <a:p>
            <a:pPr marL="0" lvl="0" indent="0" algn="ctr" rtl="0">
              <a:spcBef>
                <a:spcPts val="0"/>
              </a:spcBef>
              <a:spcAft>
                <a:spcPts val="0"/>
              </a:spcAft>
              <a:buNone/>
            </a:pPr>
            <a:r>
              <a:rPr lang="en" u="sng">
                <a:solidFill>
                  <a:schemeClr val="hlink"/>
                </a:solidFill>
                <a:hlinkClick r:id="rId4"/>
              </a:rPr>
              <a:t>https://docs.google.com/forms/d/1ZFOLfuqNVhkL10ZUc44vbv9WXl2wInPi0rNsG3AKt7U/edit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5"/>
        <p:cNvGrpSpPr/>
        <p:nvPr/>
      </p:nvGrpSpPr>
      <p:grpSpPr>
        <a:xfrm>
          <a:off x="0" y="0"/>
          <a:ext cx="0" cy="0"/>
          <a:chOff x="0" y="0"/>
          <a:chExt cx="0" cy="0"/>
        </a:xfrm>
      </p:grpSpPr>
      <p:sp>
        <p:nvSpPr>
          <p:cNvPr id="7976" name="Google Shape;7976;g964bd0e6ba_0_34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7" name="Google Shape;7977;g964bd0e6ba_0_34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0"/>
        <p:cNvGrpSpPr/>
        <p:nvPr/>
      </p:nvGrpSpPr>
      <p:grpSpPr>
        <a:xfrm>
          <a:off x="0" y="0"/>
          <a:ext cx="0" cy="0"/>
          <a:chOff x="0" y="0"/>
          <a:chExt cx="0" cy="0"/>
        </a:xfrm>
      </p:grpSpPr>
      <p:sp>
        <p:nvSpPr>
          <p:cNvPr id="7981" name="Google Shape;7981;g964bd0e6ba_0_475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2" name="Google Shape;7982;g964bd0e6ba_0_47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https://docs.google.com/forms/d/e/1FAIpQLScTQY1lmvOeY2ZifEzNcOk5QDWJ0o98n7Z4193vqQcv9m0Kew/viewform?usp=sf_link</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1"/>
        <p:cNvGrpSpPr/>
        <p:nvPr/>
      </p:nvGrpSpPr>
      <p:grpSpPr>
        <a:xfrm>
          <a:off x="0" y="0"/>
          <a:ext cx="0" cy="0"/>
          <a:chOff x="0" y="0"/>
          <a:chExt cx="0" cy="0"/>
        </a:xfrm>
      </p:grpSpPr>
      <p:sp>
        <p:nvSpPr>
          <p:cNvPr id="8032" name="Google Shape;8032;g964bd0e6ba_0_54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3" name="Google Shape;8033;g964bd0e6ba_0_54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6"/>
        <p:cNvGrpSpPr/>
        <p:nvPr/>
      </p:nvGrpSpPr>
      <p:grpSpPr>
        <a:xfrm>
          <a:off x="0" y="0"/>
          <a:ext cx="0" cy="0"/>
          <a:chOff x="0" y="0"/>
          <a:chExt cx="0" cy="0"/>
        </a:xfrm>
      </p:grpSpPr>
      <p:sp>
        <p:nvSpPr>
          <p:cNvPr id="6617" name="Google Shape;6617;g964bd0e6ba_0_266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8" name="Google Shape;6618;g964bd0e6ba_0_26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 I’m Mrs. Rouse. I’m not going to introduce myself fully right now, but you may have seen my flipgrid introduction.  I will share some more in a minute, but now I want us all to have a turn to share about about ourselves.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8"/>
        <p:cNvGrpSpPr/>
        <p:nvPr/>
      </p:nvGrpSpPr>
      <p:grpSpPr>
        <a:xfrm>
          <a:off x="0" y="0"/>
          <a:ext cx="0" cy="0"/>
          <a:chOff x="0" y="0"/>
          <a:chExt cx="0" cy="0"/>
        </a:xfrm>
      </p:grpSpPr>
      <p:sp>
        <p:nvSpPr>
          <p:cNvPr id="8039" name="Google Shape;8039;g964bd0e6ba_0_54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0" name="Google Shape;8040;g964bd0e6ba_0_54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virtual room is working use the four corners </a:t>
            </a:r>
            <a:endParaRPr/>
          </a:p>
          <a:p>
            <a:pPr marL="0" lvl="0" indent="0" algn="l" rtl="0">
              <a:spcBef>
                <a:spcPts val="0"/>
              </a:spcBef>
              <a:spcAft>
                <a:spcPts val="0"/>
              </a:spcAft>
              <a:buNone/>
            </a:pPr>
            <a:endParaRPr/>
          </a:p>
          <a:p>
            <a:pPr marL="0" lvl="0" indent="0" algn="l" rtl="0">
              <a:spcBef>
                <a:spcPts val="0"/>
              </a:spcBef>
              <a:spcAft>
                <a:spcPts val="0"/>
              </a:spcAft>
              <a:buNone/>
            </a:pPr>
            <a:r>
              <a:rPr lang="en"/>
              <a:t>If it isn’t working try Option 2: Google Form and show survey results</a:t>
            </a:r>
            <a:endParaRPr/>
          </a:p>
          <a:p>
            <a:pPr marL="0" lvl="0" indent="0" algn="l" rtl="0">
              <a:spcBef>
                <a:spcPts val="0"/>
              </a:spcBef>
              <a:spcAft>
                <a:spcPts val="0"/>
              </a:spcAft>
              <a:buNone/>
            </a:pPr>
            <a:r>
              <a:rPr lang="en" u="sng">
                <a:solidFill>
                  <a:schemeClr val="hlink"/>
                </a:solidFill>
                <a:hlinkClick r:id="rId3"/>
              </a:rPr>
              <a:t>https://docs.google.com/forms/d/e/1FAIpQLScxhau-WAeTpENO-s39fmqWXKaZW-1NIqoJYAIWe6oLSypcRg/viewform?usp=sf_link</a:t>
            </a:r>
            <a:endParaRPr/>
          </a:p>
          <a:p>
            <a:pPr marL="0" lvl="0" indent="0" algn="l" rtl="0">
              <a:spcBef>
                <a:spcPts val="0"/>
              </a:spcBef>
              <a:spcAft>
                <a:spcPts val="0"/>
              </a:spcAft>
              <a:buNone/>
            </a:pPr>
            <a:endParaRPr/>
          </a:p>
          <a:p>
            <a:pPr marL="0" lvl="0" indent="0" algn="l" rtl="0">
              <a:spcBef>
                <a:spcPts val="0"/>
              </a:spcBef>
              <a:spcAft>
                <a:spcPts val="0"/>
              </a:spcAft>
              <a:buNone/>
            </a:pPr>
            <a:r>
              <a:rPr lang="en"/>
              <a:t>Invite studentss to share their thoughts on where they are by having them say “me” in the chat function.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4"/>
        <p:cNvGrpSpPr/>
        <p:nvPr/>
      </p:nvGrpSpPr>
      <p:grpSpPr>
        <a:xfrm>
          <a:off x="0" y="0"/>
          <a:ext cx="0" cy="0"/>
          <a:chOff x="0" y="0"/>
          <a:chExt cx="0" cy="0"/>
        </a:xfrm>
      </p:grpSpPr>
      <p:sp>
        <p:nvSpPr>
          <p:cNvPr id="8045" name="Google Shape;8045;g964bd0e6ba_0_54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6" name="Google Shape;8046;g964bd0e6ba_0_54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2"/>
        <p:cNvGrpSpPr/>
        <p:nvPr/>
      </p:nvGrpSpPr>
      <p:grpSpPr>
        <a:xfrm>
          <a:off x="0" y="0"/>
          <a:ext cx="0" cy="0"/>
          <a:chOff x="0" y="0"/>
          <a:chExt cx="0" cy="0"/>
        </a:xfrm>
      </p:grpSpPr>
      <p:sp>
        <p:nvSpPr>
          <p:cNvPr id="8223" name="Google Shape;8223;g964bd0e6ba_0_54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4" name="Google Shape;8224;g964bd0e6ba_0_54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8"/>
        <p:cNvGrpSpPr/>
        <p:nvPr/>
      </p:nvGrpSpPr>
      <p:grpSpPr>
        <a:xfrm>
          <a:off x="0" y="0"/>
          <a:ext cx="0" cy="0"/>
          <a:chOff x="0" y="0"/>
          <a:chExt cx="0" cy="0"/>
        </a:xfrm>
      </p:grpSpPr>
      <p:sp>
        <p:nvSpPr>
          <p:cNvPr id="8239" name="Google Shape;8239;g964bd0e6ba_0_54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0" name="Google Shape;8240;g964bd0e6ba_0_54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https://docs.google.com/forms/d/e/1FAIpQLSfxXbZr2DkLnqfy-SUUi0ZBXuE1YCqwLbMKVyH_iVTi9Sl_xg/viewform?usp=sf_link</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3"/>
        <p:cNvGrpSpPr/>
        <p:nvPr/>
      </p:nvGrpSpPr>
      <p:grpSpPr>
        <a:xfrm>
          <a:off x="0" y="0"/>
          <a:ext cx="0" cy="0"/>
          <a:chOff x="0" y="0"/>
          <a:chExt cx="0" cy="0"/>
        </a:xfrm>
      </p:grpSpPr>
      <p:sp>
        <p:nvSpPr>
          <p:cNvPr id="8284" name="Google Shape;8284;g964bd0e6ba_1_3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5" name="Google Shape;8285;g964bd0e6ba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964bd0e6ba_1_1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964bd0e6ba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3"/>
        <p:cNvGrpSpPr/>
        <p:nvPr/>
      </p:nvGrpSpPr>
      <p:grpSpPr>
        <a:xfrm>
          <a:off x="0" y="0"/>
          <a:ext cx="0" cy="0"/>
          <a:chOff x="0" y="0"/>
          <a:chExt cx="0" cy="0"/>
        </a:xfrm>
      </p:grpSpPr>
      <p:sp>
        <p:nvSpPr>
          <p:cNvPr id="8294" name="Google Shape;8294;g964bd0e6ba_1_1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5" name="Google Shape;8295;g964bd0e6ba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0"/>
        <p:cNvGrpSpPr/>
        <p:nvPr/>
      </p:nvGrpSpPr>
      <p:grpSpPr>
        <a:xfrm>
          <a:off x="0" y="0"/>
          <a:ext cx="0" cy="0"/>
          <a:chOff x="0" y="0"/>
          <a:chExt cx="0" cy="0"/>
        </a:xfrm>
      </p:grpSpPr>
      <p:sp>
        <p:nvSpPr>
          <p:cNvPr id="8301" name="Google Shape;8301;g964bd0e6ba_1_1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2" name="Google Shape;8302;g964bd0e6ba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5"/>
        <p:cNvGrpSpPr/>
        <p:nvPr/>
      </p:nvGrpSpPr>
      <p:grpSpPr>
        <a:xfrm>
          <a:off x="0" y="0"/>
          <a:ext cx="0" cy="0"/>
          <a:chOff x="0" y="0"/>
          <a:chExt cx="0" cy="0"/>
        </a:xfrm>
      </p:grpSpPr>
      <p:sp>
        <p:nvSpPr>
          <p:cNvPr id="8306" name="Google Shape;8306;g964bd0e6ba_1_1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7" name="Google Shape;8307;g964bd0e6ba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1155CC"/>
                </a:solidFill>
                <a:hlinkClick r:id="rId3">
                  <a:extLst>
                    <a:ext uri="{A12FA001-AC4F-418D-AE19-62706E023703}">
                      <ahyp:hlinkClr xmlns:ahyp="http://schemas.microsoft.com/office/drawing/2018/hyperlinkcolor" val="tx"/>
                    </a:ext>
                  </a:extLst>
                </a:hlinkClick>
              </a:rPr>
              <a:t>Film, Video Frame a Special Item</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200">
                <a:solidFill>
                  <a:schemeClr val="dk1"/>
                </a:solidFill>
              </a:rPr>
              <a:t>Jason Reynold’s video series Write. Right. Rite   author , poet and National Ambassador for Young People’s Literature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Have you ever read anything he’s written?</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9"/>
        <p:cNvGrpSpPr/>
        <p:nvPr/>
      </p:nvGrpSpPr>
      <p:grpSpPr>
        <a:xfrm>
          <a:off x="0" y="0"/>
          <a:ext cx="0" cy="0"/>
          <a:chOff x="0" y="0"/>
          <a:chExt cx="0" cy="0"/>
        </a:xfrm>
      </p:grpSpPr>
      <p:sp>
        <p:nvSpPr>
          <p:cNvPr id="8320" name="Google Shape;8320;g964bd0e6ba_1_17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1" name="Google Shape;8321;g964bd0e6ba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2"/>
        <p:cNvGrpSpPr/>
        <p:nvPr/>
      </p:nvGrpSpPr>
      <p:grpSpPr>
        <a:xfrm>
          <a:off x="0" y="0"/>
          <a:ext cx="0" cy="0"/>
          <a:chOff x="0" y="0"/>
          <a:chExt cx="0" cy="0"/>
        </a:xfrm>
      </p:grpSpPr>
      <p:sp>
        <p:nvSpPr>
          <p:cNvPr id="6623" name="Google Shape;6623;g964bd0e6ba_0_26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4" name="Google Shape;6624;g964bd0e6ba_0_26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5"/>
        <p:cNvGrpSpPr/>
        <p:nvPr/>
      </p:nvGrpSpPr>
      <p:grpSpPr>
        <a:xfrm>
          <a:off x="0" y="0"/>
          <a:ext cx="0" cy="0"/>
          <a:chOff x="0" y="0"/>
          <a:chExt cx="0" cy="0"/>
        </a:xfrm>
      </p:grpSpPr>
      <p:sp>
        <p:nvSpPr>
          <p:cNvPr id="8326" name="Google Shape;8326;g964bd0e6ba_1_1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7" name="Google Shape;8327;g964bd0e6ba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4"/>
        <p:cNvGrpSpPr/>
        <p:nvPr/>
      </p:nvGrpSpPr>
      <p:grpSpPr>
        <a:xfrm>
          <a:off x="0" y="0"/>
          <a:ext cx="0" cy="0"/>
          <a:chOff x="0" y="0"/>
          <a:chExt cx="0" cy="0"/>
        </a:xfrm>
      </p:grpSpPr>
      <p:sp>
        <p:nvSpPr>
          <p:cNvPr id="8335" name="Google Shape;8335;g964bd0e6ba_1_1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6" name="Google Shape;8336;g964bd0e6ba_1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1"/>
        <p:cNvGrpSpPr/>
        <p:nvPr/>
      </p:nvGrpSpPr>
      <p:grpSpPr>
        <a:xfrm>
          <a:off x="0" y="0"/>
          <a:ext cx="0" cy="0"/>
          <a:chOff x="0" y="0"/>
          <a:chExt cx="0" cy="0"/>
        </a:xfrm>
      </p:grpSpPr>
      <p:sp>
        <p:nvSpPr>
          <p:cNvPr id="8342" name="Google Shape;8342;g964bd0e6ba_1_18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3" name="Google Shape;8343;g964bd0e6ba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1"/>
        <p:cNvGrpSpPr/>
        <p:nvPr/>
      </p:nvGrpSpPr>
      <p:grpSpPr>
        <a:xfrm>
          <a:off x="0" y="0"/>
          <a:ext cx="0" cy="0"/>
          <a:chOff x="0" y="0"/>
          <a:chExt cx="0" cy="0"/>
        </a:xfrm>
      </p:grpSpPr>
      <p:sp>
        <p:nvSpPr>
          <p:cNvPr id="8352" name="Google Shape;8352;g964bd0e6ba_1_1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3" name="Google Shape;8353;g964bd0e6ba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1"/>
        <p:cNvGrpSpPr/>
        <p:nvPr/>
      </p:nvGrpSpPr>
      <p:grpSpPr>
        <a:xfrm>
          <a:off x="0" y="0"/>
          <a:ext cx="0" cy="0"/>
          <a:chOff x="0" y="0"/>
          <a:chExt cx="0" cy="0"/>
        </a:xfrm>
      </p:grpSpPr>
      <p:sp>
        <p:nvSpPr>
          <p:cNvPr id="8362" name="Google Shape;8362;g964bd0e6ba_1_20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3" name="Google Shape;8363;g964bd0e6ba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9"/>
        <p:cNvGrpSpPr/>
        <p:nvPr/>
      </p:nvGrpSpPr>
      <p:grpSpPr>
        <a:xfrm>
          <a:off x="0" y="0"/>
          <a:ext cx="0" cy="0"/>
          <a:chOff x="0" y="0"/>
          <a:chExt cx="0" cy="0"/>
        </a:xfrm>
      </p:grpSpPr>
      <p:sp>
        <p:nvSpPr>
          <p:cNvPr id="6630" name="Google Shape;6630;g964bd0e6ba_0_26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1" name="Google Shape;6631;g964bd0e6ba_0_26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week I want us to get to know each other and build community. We going to begin with journaling. I have created a journal for you in Google Classroom to use this week. I would like journaling to become a habit we practice this year. We are living through some pretty monumental events right now, from coronavirus to the latest chapter in the Black struggle for equality in this nation, not mention that this is going to be an election year. There is a lot to process and unpack this year. Journaling is about slowing ourselves down to become aware of our own thoughts.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1"/>
        <p:cNvGrpSpPr/>
        <p:nvPr/>
      </p:nvGrpSpPr>
      <p:grpSpPr>
        <a:xfrm>
          <a:off x="0" y="0"/>
          <a:ext cx="0" cy="0"/>
          <a:chOff x="0" y="0"/>
          <a:chExt cx="0" cy="0"/>
        </a:xfrm>
      </p:grpSpPr>
      <p:sp>
        <p:nvSpPr>
          <p:cNvPr id="6912" name="Google Shape;6912;g964bd0e6ba_0_269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3" name="Google Shape;6913;g964bd0e6ba_0_26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are we journaling? Unlike math and science, in ELA and Social Studies we are thinking about ourselves and our world in ways that can raise challenging ideas and emotions. Journaling is about reflecting on those thoughts and feelings as we learn and reflect on the world. This not a blog that you are writing for all to read. It is for you. Neither is it a diary for your private thoughts. I am planning on reading your journal at times. I need to make clear to you that I (and all teachers) are required by law to inform officials if we become aware of information that could possibly harm you or another student. </a:t>
            </a:r>
            <a:endParaRPr/>
          </a:p>
          <a:p>
            <a:pPr marL="0" lvl="0" indent="0" algn="l" rtl="0">
              <a:spcBef>
                <a:spcPts val="0"/>
              </a:spcBef>
              <a:spcAft>
                <a:spcPts val="0"/>
              </a:spcAft>
              <a:buNone/>
            </a:pPr>
            <a:r>
              <a:rPr lang="en"/>
              <a:t>Who is the journal for then? It is a space for you as individuals and me to interact in a safe place. I will not share anything from your journal. If you want to share reflections from your journal for discussions or assignments, you are welcome to do that. </a:t>
            </a:r>
            <a:endParaRPr/>
          </a:p>
          <a:p>
            <a:pPr marL="0" lvl="0" indent="0" algn="l" rtl="0">
              <a:spcBef>
                <a:spcPts val="0"/>
              </a:spcBef>
              <a:spcAft>
                <a:spcPts val="0"/>
              </a:spcAft>
              <a:buNone/>
            </a:pPr>
            <a:r>
              <a:rPr lang="en"/>
              <a:t>So, how should I express my thoughts? Your journal is not about right or wrong answers. It is not about writing in perfect grammar or spelling. It is about expressing yourself. If you find it easier to express your thoughts by talking, use the speech-to-text function. You can write in you mother tongue if that is most natural for you and I will try to use google translate to get a sense of what you are saying. If you would prefer to draw your ideas, you may do that as well. If you are drawing on paper at home, please put a picture of your reflection in your journal. Your journal is not for a grade. It is a workspace for you to process and build your thoughts.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0"/>
        <p:cNvGrpSpPr/>
        <p:nvPr/>
      </p:nvGrpSpPr>
      <p:grpSpPr>
        <a:xfrm>
          <a:off x="0" y="0"/>
          <a:ext cx="0" cy="0"/>
          <a:chOff x="0" y="0"/>
          <a:chExt cx="0" cy="0"/>
        </a:xfrm>
      </p:grpSpPr>
      <p:sp>
        <p:nvSpPr>
          <p:cNvPr id="7101" name="Google Shape;7101;g964bd0e6ba_0_27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2" name="Google Shape;7102;g964bd0e6ba_0_27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don’t you open your journal, if you haven’t already. In the journal, I have given you some writing prompts on page 2, as pictured here. Take about 5 minutes to complete the sentence starters. </a:t>
            </a:r>
            <a:r>
              <a:rPr lang="en" u="sng">
                <a:solidFill>
                  <a:schemeClr val="hlink"/>
                </a:solidFill>
                <a:hlinkClick r:id="rId3"/>
              </a:rPr>
              <a:t>https://timer.onlineclock.net/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2"/>
        <p:cNvGrpSpPr/>
        <p:nvPr/>
      </p:nvGrpSpPr>
      <p:grpSpPr>
        <a:xfrm>
          <a:off x="0" y="0"/>
          <a:ext cx="0" cy="0"/>
          <a:chOff x="0" y="0"/>
          <a:chExt cx="0" cy="0"/>
        </a:xfrm>
      </p:grpSpPr>
      <p:sp>
        <p:nvSpPr>
          <p:cNvPr id="7383" name="Google Shape;7383;g964bd0e6ba_0_27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4" name="Google Shape;7384;g964bd0e6ba_0_27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going to break out into small so you can get to know some of your classmates. Before we do that, let me share with you how I journaled my own name.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4"/>
        <p:cNvGrpSpPr/>
        <p:nvPr/>
      </p:nvGrpSpPr>
      <p:grpSpPr>
        <a:xfrm>
          <a:off x="0" y="0"/>
          <a:ext cx="0" cy="0"/>
          <a:chOff x="0" y="0"/>
          <a:chExt cx="0" cy="0"/>
        </a:xfrm>
      </p:grpSpPr>
      <p:sp>
        <p:nvSpPr>
          <p:cNvPr id="7665" name="Google Shape;7665;g964bd0e6ba_0_277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6" name="Google Shape;7666;g964bd0e6ba_0_27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going to break out into small groups for about 10 minutes, so you can get to know some of your classmates. </a:t>
            </a:r>
            <a:endParaRPr/>
          </a:p>
          <a:p>
            <a:pPr marL="0" lvl="0" indent="0" algn="l" rtl="0">
              <a:spcBef>
                <a:spcPts val="0"/>
              </a:spcBef>
              <a:spcAft>
                <a:spcPts val="0"/>
              </a:spcAft>
              <a:buNone/>
            </a:pPr>
            <a:r>
              <a:rPr lang="en" u="sng">
                <a:solidFill>
                  <a:schemeClr val="hlink"/>
                </a:solidFill>
                <a:hlinkClick r:id="rId3"/>
              </a:rPr>
              <a:t>https://timer.onlineclock.net/</a:t>
            </a:r>
            <a:endParaRPr/>
          </a:p>
          <a:p>
            <a:pPr marL="0" lvl="0" indent="0" algn="l" rtl="0">
              <a:spcBef>
                <a:spcPts val="0"/>
              </a:spcBef>
              <a:spcAft>
                <a:spcPts val="0"/>
              </a:spcAft>
              <a:buNone/>
            </a:pPr>
            <a:r>
              <a:rPr lang="en"/>
              <a:t>I am dropping a link in the chat. It will open a document with your small group and a google meet link. (Present the document.) You do not need to leave this Meet session, but you should make sure you mic is muted. You should click on the link for your group to open another Google Meet Session. I’m going to ask the first person whose name is listed first in each group to act as our time keeper. We should come back in 10 minutes.</a:t>
            </a:r>
            <a:endParaRPr/>
          </a:p>
          <a:p>
            <a:pPr marL="0" lvl="0" indent="0" algn="l" rtl="0">
              <a:spcBef>
                <a:spcPts val="0"/>
              </a:spcBef>
              <a:spcAft>
                <a:spcPts val="0"/>
              </a:spcAft>
              <a:buNone/>
            </a:pPr>
            <a:endParaRPr/>
          </a:p>
          <a:p>
            <a:pPr marL="0" lvl="0" indent="0" algn="l" rtl="0">
              <a:spcBef>
                <a:spcPts val="0"/>
              </a:spcBef>
              <a:spcAft>
                <a:spcPts val="0"/>
              </a:spcAft>
              <a:buNone/>
            </a:pPr>
            <a:r>
              <a:rPr lang="en"/>
              <a:t>When you are all there, each person should take about a couple minutes each to introduce yourselves. Share as you are comfortable.  When you are done you should thank each other for sharing and return to our main class. You should hear the timer go off when the ten minutes are up. </a:t>
            </a:r>
            <a:endParaRPr/>
          </a:p>
          <a:p>
            <a:pPr marL="0" lvl="0" indent="0" algn="l" rtl="0">
              <a:spcBef>
                <a:spcPts val="0"/>
              </a:spcBef>
              <a:spcAft>
                <a:spcPts val="0"/>
              </a:spcAft>
              <a:buNone/>
            </a:pPr>
            <a:endParaRPr/>
          </a:p>
          <a:p>
            <a:pPr marL="0" lvl="0" indent="0" algn="l" rtl="0">
              <a:spcBef>
                <a:spcPts val="0"/>
              </a:spcBef>
              <a:spcAft>
                <a:spcPts val="0"/>
              </a:spcAft>
              <a:buNone/>
            </a:pPr>
            <a:r>
              <a:rPr lang="en"/>
              <a:t>CORE 1:</a:t>
            </a:r>
            <a:r>
              <a:rPr lang="en" u="sng">
                <a:solidFill>
                  <a:schemeClr val="hlink"/>
                </a:solidFill>
                <a:hlinkClick r:id="rId4"/>
              </a:rPr>
              <a:t>https://docs.google.com/document/d/1GvVC9ujdCDUFOOddS001NEdVqBzq8zsg7WjJt4FqV8k/edit#heading=h.p2ah1dvtov0m</a:t>
            </a:r>
            <a:endParaRPr/>
          </a:p>
          <a:p>
            <a:pPr marL="0" lvl="0" indent="0" algn="l" rtl="0">
              <a:spcBef>
                <a:spcPts val="0"/>
              </a:spcBef>
              <a:spcAft>
                <a:spcPts val="0"/>
              </a:spcAft>
              <a:buNone/>
            </a:pPr>
            <a:r>
              <a:rPr lang="en"/>
              <a:t>Core 2: </a:t>
            </a:r>
            <a:r>
              <a:rPr lang="en" u="sng">
                <a:solidFill>
                  <a:schemeClr val="hlink"/>
                </a:solidFill>
                <a:hlinkClick r:id="rId5"/>
              </a:rPr>
              <a:t>https://docs.google.com/document/d/11ZWb5f1T0M8IUtTDhg7NsJsQv_tb3sWLbofD5otIc1o/edit#heading=h.p2ah1dvtov0m</a:t>
            </a:r>
            <a:endParaRPr/>
          </a:p>
          <a:p>
            <a:pPr marL="0" lvl="0" indent="0" algn="l" rtl="0">
              <a:spcBef>
                <a:spcPts val="0"/>
              </a:spcBef>
              <a:spcAft>
                <a:spcPts val="0"/>
              </a:spcAft>
              <a:buNone/>
            </a:pPr>
            <a:r>
              <a:rPr lang="en"/>
              <a:t>Core 3: </a:t>
            </a:r>
            <a:r>
              <a:rPr lang="en" u="sng">
                <a:solidFill>
                  <a:schemeClr val="hlink"/>
                </a:solidFill>
                <a:hlinkClick r:id="rId6"/>
              </a:rPr>
              <a:t>https://docs.google.com/document/d/1OSF87qdQsl2-J7bZaoiId1i6q5Z6ifpN70n6xK6SYpI/edit#heading=h.qdr6a3wby3dx</a:t>
            </a:r>
            <a:endParaRPr/>
          </a:p>
          <a:p>
            <a:pPr marL="0" lvl="0" indent="0" algn="l" rtl="0">
              <a:spcBef>
                <a:spcPts val="0"/>
              </a:spcBef>
              <a:spcAft>
                <a:spcPts val="0"/>
              </a:spcAft>
              <a:buNone/>
            </a:pPr>
            <a:r>
              <a:rPr lang="en"/>
              <a:t>Core 4: </a:t>
            </a:r>
            <a:r>
              <a:rPr lang="en" u="sng">
                <a:solidFill>
                  <a:schemeClr val="hlink"/>
                </a:solidFill>
                <a:hlinkClick r:id="rId7"/>
              </a:rPr>
              <a:t>https://docs.google.com/document/d/17hSIS2KY2oTH_Fn_qM1qTHCu3eAo3gb1T-KRIHfOPIw/edit#heading=h.qdr6a3wby3dx</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4"/>
        <p:cNvGrpSpPr/>
        <p:nvPr/>
      </p:nvGrpSpPr>
      <p:grpSpPr>
        <a:xfrm>
          <a:off x="0" y="0"/>
          <a:ext cx="0" cy="0"/>
          <a:chOff x="0" y="0"/>
          <a:chExt cx="0" cy="0"/>
        </a:xfrm>
      </p:grpSpPr>
      <p:sp>
        <p:nvSpPr>
          <p:cNvPr id="7885" name="Google Shape;7885;g964bd0e6ba_0_279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6" name="Google Shape;7886;g964bd0e6ba_0_27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https://forms.gle/gb7ZgnMaTzA3BDLr9</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53"/>
        <p:cNvGrpSpPr/>
        <p:nvPr/>
      </p:nvGrpSpPr>
      <p:grpSpPr>
        <a:xfrm>
          <a:off x="0" y="0"/>
          <a:ext cx="0" cy="0"/>
          <a:chOff x="0" y="0"/>
          <a:chExt cx="0" cy="0"/>
        </a:xfrm>
      </p:grpSpPr>
      <p:grpSp>
        <p:nvGrpSpPr>
          <p:cNvPr id="54" name="Google Shape;54;p14"/>
          <p:cNvGrpSpPr/>
          <p:nvPr/>
        </p:nvGrpSpPr>
        <p:grpSpPr>
          <a:xfrm rot="362304">
            <a:off x="8363301" y="118919"/>
            <a:ext cx="701409" cy="1468746"/>
            <a:chOff x="8694925" y="207725"/>
            <a:chExt cx="701375" cy="1468675"/>
          </a:xfrm>
        </p:grpSpPr>
        <p:sp>
          <p:nvSpPr>
            <p:cNvPr id="55" name="Google Shape;55;p14"/>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14"/>
          <p:cNvGrpSpPr/>
          <p:nvPr/>
        </p:nvGrpSpPr>
        <p:grpSpPr>
          <a:xfrm>
            <a:off x="6540250" y="-365125"/>
            <a:ext cx="982400" cy="1809250"/>
            <a:chOff x="6601775" y="1650925"/>
            <a:chExt cx="982400" cy="1809250"/>
          </a:xfrm>
        </p:grpSpPr>
        <p:sp>
          <p:nvSpPr>
            <p:cNvPr id="100" name="Google Shape;100;p14"/>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14"/>
          <p:cNvGrpSpPr/>
          <p:nvPr/>
        </p:nvGrpSpPr>
        <p:grpSpPr>
          <a:xfrm>
            <a:off x="7545763" y="599800"/>
            <a:ext cx="742225" cy="1554100"/>
            <a:chOff x="7561625" y="125650"/>
            <a:chExt cx="742225" cy="1554100"/>
          </a:xfrm>
        </p:grpSpPr>
        <p:sp>
          <p:nvSpPr>
            <p:cNvPr id="125" name="Google Shape;125;p14"/>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14"/>
          <p:cNvGrpSpPr/>
          <p:nvPr/>
        </p:nvGrpSpPr>
        <p:grpSpPr>
          <a:xfrm rot="1586216">
            <a:off x="6429292" y="3984770"/>
            <a:ext cx="784728" cy="1674653"/>
            <a:chOff x="5909625" y="3402475"/>
            <a:chExt cx="784750" cy="1674700"/>
          </a:xfrm>
        </p:grpSpPr>
        <p:sp>
          <p:nvSpPr>
            <p:cNvPr id="168" name="Google Shape;168;p14"/>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4"/>
          <p:cNvGrpSpPr/>
          <p:nvPr/>
        </p:nvGrpSpPr>
        <p:grpSpPr>
          <a:xfrm rot="-373388">
            <a:off x="239694" y="138541"/>
            <a:ext cx="718870" cy="1429490"/>
            <a:chOff x="4814675" y="3717725"/>
            <a:chExt cx="718875" cy="1429500"/>
          </a:xfrm>
        </p:grpSpPr>
        <p:sp>
          <p:nvSpPr>
            <p:cNvPr id="206" name="Google Shape;206;p14"/>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14"/>
          <p:cNvGrpSpPr/>
          <p:nvPr/>
        </p:nvGrpSpPr>
        <p:grpSpPr>
          <a:xfrm>
            <a:off x="8512038" y="1915238"/>
            <a:ext cx="627975" cy="1457875"/>
            <a:chOff x="6277375" y="207700"/>
            <a:chExt cx="627975" cy="1457875"/>
          </a:xfrm>
        </p:grpSpPr>
        <p:sp>
          <p:nvSpPr>
            <p:cNvPr id="268" name="Google Shape;268;p14"/>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14"/>
          <p:cNvGrpSpPr/>
          <p:nvPr/>
        </p:nvGrpSpPr>
        <p:grpSpPr>
          <a:xfrm>
            <a:off x="1346575" y="2461725"/>
            <a:ext cx="880675" cy="1381250"/>
            <a:chOff x="4678725" y="213425"/>
            <a:chExt cx="880675" cy="1381250"/>
          </a:xfrm>
        </p:grpSpPr>
        <p:sp>
          <p:nvSpPr>
            <p:cNvPr id="342" name="Google Shape;342;p14"/>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4"/>
          <p:cNvGrpSpPr/>
          <p:nvPr/>
        </p:nvGrpSpPr>
        <p:grpSpPr>
          <a:xfrm>
            <a:off x="8359850" y="4109363"/>
            <a:ext cx="932350" cy="1637175"/>
            <a:chOff x="8451425" y="3510050"/>
            <a:chExt cx="932350" cy="1637175"/>
          </a:xfrm>
        </p:grpSpPr>
        <p:sp>
          <p:nvSpPr>
            <p:cNvPr id="441" name="Google Shape;441;p14"/>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14"/>
          <p:cNvGrpSpPr/>
          <p:nvPr/>
        </p:nvGrpSpPr>
        <p:grpSpPr>
          <a:xfrm rot="871439">
            <a:off x="7743317" y="2854885"/>
            <a:ext cx="626337" cy="1655148"/>
            <a:chOff x="7905200" y="2089425"/>
            <a:chExt cx="626300" cy="1655050"/>
          </a:xfrm>
        </p:grpSpPr>
        <p:sp>
          <p:nvSpPr>
            <p:cNvPr id="585" name="Google Shape;585;p14"/>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14"/>
          <p:cNvGrpSpPr/>
          <p:nvPr/>
        </p:nvGrpSpPr>
        <p:grpSpPr>
          <a:xfrm rot="518340">
            <a:off x="-18321" y="1747503"/>
            <a:ext cx="819730" cy="1691432"/>
            <a:chOff x="8941775" y="1754475"/>
            <a:chExt cx="819775" cy="1691525"/>
          </a:xfrm>
        </p:grpSpPr>
        <p:sp>
          <p:nvSpPr>
            <p:cNvPr id="655" name="Google Shape;655;p14"/>
            <p:cNvSpPr/>
            <p:nvPr/>
          </p:nvSpPr>
          <p:spPr>
            <a:xfrm>
              <a:off x="9195300" y="1758700"/>
              <a:ext cx="308575" cy="311150"/>
            </a:xfrm>
            <a:custGeom>
              <a:avLst/>
              <a:gdLst/>
              <a:ahLst/>
              <a:cxnLst/>
              <a:rect l="l" t="t" r="r" b="b"/>
              <a:pathLst>
                <a:path w="12343" h="12446" extrusionOk="0">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9035175" y="2506150"/>
              <a:ext cx="405325" cy="870650"/>
            </a:xfrm>
            <a:custGeom>
              <a:avLst/>
              <a:gdLst/>
              <a:ahLst/>
              <a:cxnLst/>
              <a:rect l="l" t="t" r="r" b="b"/>
              <a:pathLst>
                <a:path w="16213" h="34826" extrusionOk="0">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9056025" y="2516975"/>
              <a:ext cx="87600" cy="768925"/>
            </a:xfrm>
            <a:custGeom>
              <a:avLst/>
              <a:gdLst/>
              <a:ahLst/>
              <a:cxnLst/>
              <a:rect l="l" t="t" r="r" b="b"/>
              <a:pathLst>
                <a:path w="3504" h="30757" extrusionOk="0">
                  <a:moveTo>
                    <a:pt x="3503" y="1"/>
                  </a:moveTo>
                  <a:lnTo>
                    <a:pt x="1" y="30756"/>
                  </a:lnTo>
                  <a:cubicBezTo>
                    <a:pt x="1702" y="20582"/>
                    <a:pt x="2869" y="10308"/>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9184450" y="2622050"/>
              <a:ext cx="85100" cy="688850"/>
            </a:xfrm>
            <a:custGeom>
              <a:avLst/>
              <a:gdLst/>
              <a:ahLst/>
              <a:cxnLst/>
              <a:rect l="l" t="t" r="r" b="b"/>
              <a:pathLst>
                <a:path w="3404" h="27554" extrusionOk="0">
                  <a:moveTo>
                    <a:pt x="3403" y="1"/>
                  </a:moveTo>
                  <a:lnTo>
                    <a:pt x="1" y="27554"/>
                  </a:lnTo>
                  <a:cubicBezTo>
                    <a:pt x="1368" y="18047"/>
                    <a:pt x="2603" y="9608"/>
                    <a:pt x="34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9020400" y="2578700"/>
              <a:ext cx="88200" cy="167650"/>
            </a:xfrm>
            <a:custGeom>
              <a:avLst/>
              <a:gdLst/>
              <a:ahLst/>
              <a:cxnLst/>
              <a:rect l="l" t="t" r="r" b="b"/>
              <a:pathLst>
                <a:path w="3528" h="6706" extrusionOk="0">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9123575" y="2031150"/>
              <a:ext cx="386975" cy="509200"/>
            </a:xfrm>
            <a:custGeom>
              <a:avLst/>
              <a:gdLst/>
              <a:ahLst/>
              <a:cxnLst/>
              <a:rect l="l" t="t" r="r" b="b"/>
              <a:pathLst>
                <a:path w="15479" h="20368" extrusionOk="0">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9020175" y="2034975"/>
              <a:ext cx="286900" cy="582250"/>
            </a:xfrm>
            <a:custGeom>
              <a:avLst/>
              <a:gdLst/>
              <a:ahLst/>
              <a:cxnLst/>
              <a:rect l="l" t="t" r="r" b="b"/>
              <a:pathLst>
                <a:path w="11476" h="23290" extrusionOk="0">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9608925" y="2187575"/>
              <a:ext cx="152625" cy="137625"/>
            </a:xfrm>
            <a:custGeom>
              <a:avLst/>
              <a:gdLst/>
              <a:ahLst/>
              <a:cxnLst/>
              <a:rect l="l" t="t" r="r" b="b"/>
              <a:pathLst>
                <a:path w="6105" h="5505" extrusionOk="0">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9658950" y="2235125"/>
              <a:ext cx="20050" cy="58825"/>
            </a:xfrm>
            <a:custGeom>
              <a:avLst/>
              <a:gdLst/>
              <a:ahLst/>
              <a:cxnLst/>
              <a:rect l="l" t="t" r="r" b="b"/>
              <a:pathLst>
                <a:path w="802" h="2353" extrusionOk="0">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9405450" y="2095025"/>
              <a:ext cx="276050" cy="367450"/>
            </a:xfrm>
            <a:custGeom>
              <a:avLst/>
              <a:gdLst/>
              <a:ahLst/>
              <a:cxnLst/>
              <a:rect l="l" t="t" r="r" b="b"/>
              <a:pathLst>
                <a:path w="11042" h="14698" extrusionOk="0">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9591575" y="2281600"/>
              <a:ext cx="79700" cy="59625"/>
            </a:xfrm>
            <a:custGeom>
              <a:avLst/>
              <a:gdLst/>
              <a:ahLst/>
              <a:cxnLst/>
              <a:rect l="l" t="t" r="r" b="b"/>
              <a:pathLst>
                <a:path w="3188" h="2385" extrusionOk="0">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9019375" y="2582300"/>
              <a:ext cx="100050" cy="15950"/>
            </a:xfrm>
            <a:custGeom>
              <a:avLst/>
              <a:gdLst/>
              <a:ahLst/>
              <a:cxnLst/>
              <a:rect l="l" t="t" r="r" b="b"/>
              <a:pathLst>
                <a:path w="4002" h="638" extrusionOk="0">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9146100" y="3310050"/>
              <a:ext cx="174300" cy="135950"/>
            </a:xfrm>
            <a:custGeom>
              <a:avLst/>
              <a:gdLst/>
              <a:ahLst/>
              <a:cxnLst/>
              <a:rect l="l" t="t" r="r" b="b"/>
              <a:pathLst>
                <a:path w="6972" h="5438" extrusionOk="0">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8943450" y="3285875"/>
              <a:ext cx="183475" cy="116775"/>
            </a:xfrm>
            <a:custGeom>
              <a:avLst/>
              <a:gdLst/>
              <a:ahLst/>
              <a:cxnLst/>
              <a:rect l="l" t="t" r="r" b="b"/>
              <a:pathLst>
                <a:path w="7339" h="4671" extrusionOk="0">
                  <a:moveTo>
                    <a:pt x="3670" y="0"/>
                  </a:moveTo>
                  <a:lnTo>
                    <a:pt x="3336" y="2168"/>
                  </a:lnTo>
                  <a:lnTo>
                    <a:pt x="0" y="3603"/>
                  </a:lnTo>
                  <a:lnTo>
                    <a:pt x="6505" y="4670"/>
                  </a:lnTo>
                  <a:lnTo>
                    <a:pt x="7339" y="834"/>
                  </a:lnTo>
                  <a:lnTo>
                    <a:pt x="3670"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9328725" y="2092975"/>
              <a:ext cx="20875" cy="108400"/>
            </a:xfrm>
            <a:custGeom>
              <a:avLst/>
              <a:gdLst/>
              <a:ahLst/>
              <a:cxnLst/>
              <a:rect l="l" t="t" r="r" b="b"/>
              <a:pathLst>
                <a:path w="835" h="4336" extrusionOk="0">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9353750" y="2120450"/>
              <a:ext cx="3775" cy="3975"/>
            </a:xfrm>
            <a:custGeom>
              <a:avLst/>
              <a:gdLst/>
              <a:ahLst/>
              <a:cxnLst/>
              <a:rect l="l" t="t" r="r" b="b"/>
              <a:pathLst>
                <a:path w="151" h="159" extrusionOk="0">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9349575" y="2142550"/>
              <a:ext cx="5025" cy="3350"/>
            </a:xfrm>
            <a:custGeom>
              <a:avLst/>
              <a:gdLst/>
              <a:ahLst/>
              <a:cxnLst/>
              <a:rect l="l" t="t" r="r" b="b"/>
              <a:pathLst>
                <a:path w="201" h="134" extrusionOk="0">
                  <a:moveTo>
                    <a:pt x="134" y="0"/>
                  </a:moveTo>
                  <a:cubicBezTo>
                    <a:pt x="0" y="0"/>
                    <a:pt x="0" y="134"/>
                    <a:pt x="100" y="134"/>
                  </a:cubicBezTo>
                  <a:cubicBezTo>
                    <a:pt x="167" y="134"/>
                    <a:pt x="20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9277025" y="2049425"/>
              <a:ext cx="65075" cy="62300"/>
            </a:xfrm>
            <a:custGeom>
              <a:avLst/>
              <a:gdLst/>
              <a:ahLst/>
              <a:cxnLst/>
              <a:rect l="l" t="t" r="r" b="b"/>
              <a:pathLst>
                <a:path w="2603" h="2492" extrusionOk="0">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9360425" y="2057000"/>
              <a:ext cx="63400" cy="53500"/>
            </a:xfrm>
            <a:custGeom>
              <a:avLst/>
              <a:gdLst/>
              <a:ahLst/>
              <a:cxnLst/>
              <a:rect l="l" t="t" r="r" b="b"/>
              <a:pathLst>
                <a:path w="2536" h="2140" extrusionOk="0">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9121075" y="2212525"/>
              <a:ext cx="84450" cy="291775"/>
            </a:xfrm>
            <a:custGeom>
              <a:avLst/>
              <a:gdLst/>
              <a:ahLst/>
              <a:cxnLst/>
              <a:rect l="l" t="t" r="r" b="b"/>
              <a:pathLst>
                <a:path w="3378" h="11671" extrusionOk="0">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9173625" y="2378075"/>
              <a:ext cx="91750" cy="70225"/>
            </a:xfrm>
            <a:custGeom>
              <a:avLst/>
              <a:gdLst/>
              <a:ahLst/>
              <a:cxnLst/>
              <a:rect l="l" t="t" r="r" b="b"/>
              <a:pathLst>
                <a:path w="3670" h="2809" extrusionOk="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9356250" y="2383775"/>
              <a:ext cx="80900" cy="87375"/>
            </a:xfrm>
            <a:custGeom>
              <a:avLst/>
              <a:gdLst/>
              <a:ahLst/>
              <a:cxnLst/>
              <a:rect l="l" t="t" r="r" b="b"/>
              <a:pathLst>
                <a:path w="3236" h="3495" extrusionOk="0">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9213400" y="3376775"/>
              <a:ext cx="40300" cy="9750"/>
            </a:xfrm>
            <a:custGeom>
              <a:avLst/>
              <a:gdLst/>
              <a:ahLst/>
              <a:cxnLst/>
              <a:rect l="l" t="t" r="r" b="b"/>
              <a:pathLst>
                <a:path w="1612" h="390" extrusionOk="0">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9228650" y="3383425"/>
              <a:ext cx="31725" cy="10050"/>
            </a:xfrm>
            <a:custGeom>
              <a:avLst/>
              <a:gdLst/>
              <a:ahLst/>
              <a:cxnLst/>
              <a:rect l="l" t="t" r="r" b="b"/>
              <a:pathLst>
                <a:path w="1269" h="402" extrusionOk="0">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9223650" y="3346750"/>
              <a:ext cx="47025" cy="29425"/>
            </a:xfrm>
            <a:custGeom>
              <a:avLst/>
              <a:gdLst/>
              <a:ahLst/>
              <a:cxnLst/>
              <a:rect l="l" t="t" r="r" b="b"/>
              <a:pathLst>
                <a:path w="1881" h="1177" extrusionOk="0">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9165275" y="3311100"/>
              <a:ext cx="9200" cy="95500"/>
            </a:xfrm>
            <a:custGeom>
              <a:avLst/>
              <a:gdLst/>
              <a:ahLst/>
              <a:cxnLst/>
              <a:rect l="l" t="t" r="r" b="b"/>
              <a:pathLst>
                <a:path w="368" h="3820" extrusionOk="0">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9141100" y="3404275"/>
              <a:ext cx="175975" cy="29225"/>
            </a:xfrm>
            <a:custGeom>
              <a:avLst/>
              <a:gdLst/>
              <a:ahLst/>
              <a:cxnLst/>
              <a:rect l="l" t="t" r="r" b="b"/>
              <a:pathLst>
                <a:path w="7039" h="1169" extrusionOk="0">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9098550" y="3305250"/>
              <a:ext cx="10050" cy="93025"/>
            </a:xfrm>
            <a:custGeom>
              <a:avLst/>
              <a:gdLst/>
              <a:ahLst/>
              <a:cxnLst/>
              <a:rect l="l" t="t" r="r" b="b"/>
              <a:pathLst>
                <a:path w="402" h="3721" extrusionOk="0">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8941775" y="3372600"/>
              <a:ext cx="164325" cy="21700"/>
            </a:xfrm>
            <a:custGeom>
              <a:avLst/>
              <a:gdLst/>
              <a:ahLst/>
              <a:cxnLst/>
              <a:rect l="l" t="t" r="r" b="b"/>
              <a:pathLst>
                <a:path w="6573" h="868" extrusionOk="0">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9016275" y="3343050"/>
              <a:ext cx="15600" cy="17900"/>
            </a:xfrm>
            <a:custGeom>
              <a:avLst/>
              <a:gdLst/>
              <a:ahLst/>
              <a:cxnLst/>
              <a:rect l="l" t="t" r="r" b="b"/>
              <a:pathLst>
                <a:path w="624" h="716" extrusionOk="0">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9025175" y="3341750"/>
              <a:ext cx="15025" cy="14425"/>
            </a:xfrm>
            <a:custGeom>
              <a:avLst/>
              <a:gdLst/>
              <a:ahLst/>
              <a:cxnLst/>
              <a:rect l="l" t="t" r="r" b="b"/>
              <a:pathLst>
                <a:path w="601" h="577" extrusionOk="0">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9027700" y="3333175"/>
              <a:ext cx="24175" cy="13600"/>
            </a:xfrm>
            <a:custGeom>
              <a:avLst/>
              <a:gdLst/>
              <a:ahLst/>
              <a:cxnLst/>
              <a:rect l="l" t="t" r="r" b="b"/>
              <a:pathLst>
                <a:path w="967" h="544" extrusionOk="0">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9006825" y="3303500"/>
              <a:ext cx="37450" cy="30425"/>
            </a:xfrm>
            <a:custGeom>
              <a:avLst/>
              <a:gdLst/>
              <a:ahLst/>
              <a:cxnLst/>
              <a:rect l="l" t="t" r="r" b="b"/>
              <a:pathLst>
                <a:path w="1498" h="1217" extrusionOk="0">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9294525" y="1770450"/>
              <a:ext cx="192675" cy="209375"/>
            </a:xfrm>
            <a:custGeom>
              <a:avLst/>
              <a:gdLst/>
              <a:ahLst/>
              <a:cxnLst/>
              <a:rect l="l" t="t" r="r" b="b"/>
              <a:pathLst>
                <a:path w="7707" h="8375" extrusionOk="0">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9307875" y="1947400"/>
              <a:ext cx="120950" cy="147525"/>
            </a:xfrm>
            <a:custGeom>
              <a:avLst/>
              <a:gdLst/>
              <a:ahLst/>
              <a:cxnLst/>
              <a:rect l="l" t="t" r="r" b="b"/>
              <a:pathLst>
                <a:path w="4838" h="5901" extrusionOk="0">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9452975" y="1886125"/>
              <a:ext cx="43400" cy="57750"/>
            </a:xfrm>
            <a:custGeom>
              <a:avLst/>
              <a:gdLst/>
              <a:ahLst/>
              <a:cxnLst/>
              <a:rect l="l" t="t" r="r" b="b"/>
              <a:pathLst>
                <a:path w="1736" h="2310" extrusionOk="0">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9354575" y="1832325"/>
              <a:ext cx="57575" cy="65625"/>
            </a:xfrm>
            <a:custGeom>
              <a:avLst/>
              <a:gdLst/>
              <a:ahLst/>
              <a:cxnLst/>
              <a:rect l="l" t="t" r="r" b="b"/>
              <a:pathLst>
                <a:path w="2303" h="2625" extrusionOk="0">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9432975" y="1864025"/>
              <a:ext cx="7300" cy="6500"/>
            </a:xfrm>
            <a:custGeom>
              <a:avLst/>
              <a:gdLst/>
              <a:ahLst/>
              <a:cxnLst/>
              <a:rect l="l" t="t" r="r" b="b"/>
              <a:pathLst>
                <a:path w="292" h="260" extrusionOk="0">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9353750" y="1839000"/>
              <a:ext cx="8700" cy="6100"/>
            </a:xfrm>
            <a:custGeom>
              <a:avLst/>
              <a:gdLst/>
              <a:ahLst/>
              <a:cxnLst/>
              <a:rect l="l" t="t" r="r" b="b"/>
              <a:pathLst>
                <a:path w="348" h="244" extrusionOk="0">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9362925" y="1904525"/>
              <a:ext cx="58400" cy="15475"/>
            </a:xfrm>
            <a:custGeom>
              <a:avLst/>
              <a:gdLst/>
              <a:ahLst/>
              <a:cxnLst/>
              <a:rect l="l" t="t" r="r" b="b"/>
              <a:pathLst>
                <a:path w="2336" h="619" extrusionOk="0">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9413775" y="1898900"/>
              <a:ext cx="13275" cy="18600"/>
            </a:xfrm>
            <a:custGeom>
              <a:avLst/>
              <a:gdLst/>
              <a:ahLst/>
              <a:cxnLst/>
              <a:rect l="l" t="t" r="r" b="b"/>
              <a:pathLst>
                <a:path w="531" h="744" extrusionOk="0">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9345400" y="1766825"/>
              <a:ext cx="130125" cy="77050"/>
            </a:xfrm>
            <a:custGeom>
              <a:avLst/>
              <a:gdLst/>
              <a:ahLst/>
              <a:cxnLst/>
              <a:rect l="l" t="t" r="r" b="b"/>
              <a:pathLst>
                <a:path w="5205" h="3082" extrusionOk="0">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9481325" y="1754475"/>
              <a:ext cx="57575" cy="53300"/>
            </a:xfrm>
            <a:custGeom>
              <a:avLst/>
              <a:gdLst/>
              <a:ahLst/>
              <a:cxnLst/>
              <a:rect l="l" t="t" r="r" b="b"/>
              <a:pathLst>
                <a:path w="2303" h="2132" extrusionOk="0">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9125250" y="2184750"/>
              <a:ext cx="61725" cy="22450"/>
            </a:xfrm>
            <a:custGeom>
              <a:avLst/>
              <a:gdLst/>
              <a:ahLst/>
              <a:cxnLst/>
              <a:rect l="l" t="t" r="r" b="b"/>
              <a:pathLst>
                <a:path w="2469" h="898" extrusionOk="0">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9149525" y="2154675"/>
              <a:ext cx="104175" cy="47100"/>
            </a:xfrm>
            <a:custGeom>
              <a:avLst/>
              <a:gdLst/>
              <a:ahLst/>
              <a:cxnLst/>
              <a:rect l="l" t="t" r="r" b="b"/>
              <a:pathLst>
                <a:path w="4167" h="1884" extrusionOk="0">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9182075" y="2114450"/>
              <a:ext cx="65375" cy="30375"/>
            </a:xfrm>
            <a:custGeom>
              <a:avLst/>
              <a:gdLst/>
              <a:ahLst/>
              <a:cxnLst/>
              <a:rect l="l" t="t" r="r" b="b"/>
              <a:pathLst>
                <a:path w="2615" h="1215" extrusionOk="0">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9214475" y="2083350"/>
              <a:ext cx="80075" cy="26700"/>
            </a:xfrm>
            <a:custGeom>
              <a:avLst/>
              <a:gdLst/>
              <a:ahLst/>
              <a:cxnLst/>
              <a:rect l="l" t="t" r="r" b="b"/>
              <a:pathLst>
                <a:path w="3203" h="1068" extrusionOk="0">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9308700" y="2221875"/>
              <a:ext cx="165975" cy="29375"/>
            </a:xfrm>
            <a:custGeom>
              <a:avLst/>
              <a:gdLst/>
              <a:ahLst/>
              <a:cxnLst/>
              <a:rect l="l" t="t" r="r" b="b"/>
              <a:pathLst>
                <a:path w="6639" h="1175" extrusionOk="0">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9364575" y="2184250"/>
              <a:ext cx="113450" cy="19200"/>
            </a:xfrm>
            <a:custGeom>
              <a:avLst/>
              <a:gdLst/>
              <a:ahLst/>
              <a:cxnLst/>
              <a:rect l="l" t="t" r="r" b="b"/>
              <a:pathLst>
                <a:path w="4538" h="768" extrusionOk="0">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9256350" y="2150025"/>
              <a:ext cx="215000" cy="16725"/>
            </a:xfrm>
            <a:custGeom>
              <a:avLst/>
              <a:gdLst/>
              <a:ahLst/>
              <a:cxnLst/>
              <a:rect l="l" t="t" r="r" b="b"/>
              <a:pathLst>
                <a:path w="8600" h="669" extrusionOk="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9411275" y="2125875"/>
              <a:ext cx="74250" cy="7525"/>
            </a:xfrm>
            <a:custGeom>
              <a:avLst/>
              <a:gdLst/>
              <a:ahLst/>
              <a:cxnLst/>
              <a:rect l="l" t="t" r="r" b="b"/>
              <a:pathLst>
                <a:path w="2970" h="301" extrusionOk="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9100300" y="2263025"/>
              <a:ext cx="36650" cy="5475"/>
            </a:xfrm>
            <a:custGeom>
              <a:avLst/>
              <a:gdLst/>
              <a:ahLst/>
              <a:cxnLst/>
              <a:rect l="l" t="t" r="r" b="b"/>
              <a:pathLst>
                <a:path w="1466" h="219" extrusionOk="0">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9114400" y="2226775"/>
              <a:ext cx="81750" cy="19200"/>
            </a:xfrm>
            <a:custGeom>
              <a:avLst/>
              <a:gdLst/>
              <a:ahLst/>
              <a:cxnLst/>
              <a:rect l="l" t="t" r="r" b="b"/>
              <a:pathLst>
                <a:path w="3270" h="768" extrusionOk="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9121900" y="2311925"/>
              <a:ext cx="47575" cy="10775"/>
            </a:xfrm>
            <a:custGeom>
              <a:avLst/>
              <a:gdLst/>
              <a:ahLst/>
              <a:cxnLst/>
              <a:rect l="l" t="t" r="r" b="b"/>
              <a:pathLst>
                <a:path w="1903" h="431" extrusionOk="0">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9071475" y="2355700"/>
              <a:ext cx="55400" cy="24550"/>
            </a:xfrm>
            <a:custGeom>
              <a:avLst/>
              <a:gdLst/>
              <a:ahLst/>
              <a:cxnLst/>
              <a:rect l="l" t="t" r="r" b="b"/>
              <a:pathLst>
                <a:path w="2216" h="982" extrusionOk="0">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9095275" y="2419625"/>
              <a:ext cx="45000" cy="8725"/>
            </a:xfrm>
            <a:custGeom>
              <a:avLst/>
              <a:gdLst/>
              <a:ahLst/>
              <a:cxnLst/>
              <a:rect l="l" t="t" r="r" b="b"/>
              <a:pathLst>
                <a:path w="1800" h="349" extrusionOk="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9046500" y="2463750"/>
              <a:ext cx="57925" cy="19275"/>
            </a:xfrm>
            <a:custGeom>
              <a:avLst/>
              <a:gdLst/>
              <a:ahLst/>
              <a:cxnLst/>
              <a:rect l="l" t="t" r="r" b="b"/>
              <a:pathLst>
                <a:path w="2317" h="771" extrusionOk="0">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9090225" y="2509475"/>
              <a:ext cx="38375" cy="15875"/>
            </a:xfrm>
            <a:custGeom>
              <a:avLst/>
              <a:gdLst/>
              <a:ahLst/>
              <a:cxnLst/>
              <a:rect l="l" t="t" r="r" b="b"/>
              <a:pathLst>
                <a:path w="1535" h="635" extrusionOk="0">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9037675" y="2539500"/>
              <a:ext cx="60900" cy="19525"/>
            </a:xfrm>
            <a:custGeom>
              <a:avLst/>
              <a:gdLst/>
              <a:ahLst/>
              <a:cxnLst/>
              <a:rect l="l" t="t" r="r" b="b"/>
              <a:pathLst>
                <a:path w="2436" h="781" extrusionOk="0">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9186125" y="2284200"/>
              <a:ext cx="154025" cy="33825"/>
            </a:xfrm>
            <a:custGeom>
              <a:avLst/>
              <a:gdLst/>
              <a:ahLst/>
              <a:cxnLst/>
              <a:rect l="l" t="t" r="r" b="b"/>
              <a:pathLst>
                <a:path w="6161" h="1353" extrusionOk="0">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9365425" y="2287700"/>
              <a:ext cx="105100" cy="15825"/>
            </a:xfrm>
            <a:custGeom>
              <a:avLst/>
              <a:gdLst/>
              <a:ahLst/>
              <a:cxnLst/>
              <a:rect l="l" t="t" r="r" b="b"/>
              <a:pathLst>
                <a:path w="4204" h="633" extrusionOk="0">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9461325" y="2200925"/>
              <a:ext cx="20025" cy="210375"/>
            </a:xfrm>
            <a:custGeom>
              <a:avLst/>
              <a:gdLst/>
              <a:ahLst/>
              <a:cxnLst/>
              <a:rect l="l" t="t" r="r" b="b"/>
              <a:pathLst>
                <a:path w="801" h="8415" extrusionOk="0">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9285625" y="2258925"/>
              <a:ext cx="55625" cy="16975"/>
            </a:xfrm>
            <a:custGeom>
              <a:avLst/>
              <a:gdLst/>
              <a:ahLst/>
              <a:cxnLst/>
              <a:rect l="l" t="t" r="r" b="b"/>
              <a:pathLst>
                <a:path w="2225" h="679" extrusionOk="0">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9308700" y="2355725"/>
              <a:ext cx="137425" cy="20350"/>
            </a:xfrm>
            <a:custGeom>
              <a:avLst/>
              <a:gdLst/>
              <a:ahLst/>
              <a:cxnLst/>
              <a:rect l="l" t="t" r="r" b="b"/>
              <a:pathLst>
                <a:path w="5497" h="814" extrusionOk="0">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9206125" y="2351925"/>
              <a:ext cx="64075" cy="10100"/>
            </a:xfrm>
            <a:custGeom>
              <a:avLst/>
              <a:gdLst/>
              <a:ahLst/>
              <a:cxnLst/>
              <a:rect l="l" t="t" r="r" b="b"/>
              <a:pathLst>
                <a:path w="2563" h="404" extrusionOk="0">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9228225" y="2454975"/>
              <a:ext cx="149725" cy="22025"/>
            </a:xfrm>
            <a:custGeom>
              <a:avLst/>
              <a:gdLst/>
              <a:ahLst/>
              <a:cxnLst/>
              <a:rect l="l" t="t" r="r" b="b"/>
              <a:pathLst>
                <a:path w="5989" h="881" extrusionOk="0">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9303700" y="2416900"/>
              <a:ext cx="28375" cy="5875"/>
            </a:xfrm>
            <a:custGeom>
              <a:avLst/>
              <a:gdLst/>
              <a:ahLst/>
              <a:cxnLst/>
              <a:rect l="l" t="t" r="r" b="b"/>
              <a:pathLst>
                <a:path w="1135" h="235" extrusionOk="0">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9132750" y="2492300"/>
              <a:ext cx="173075" cy="19025"/>
            </a:xfrm>
            <a:custGeom>
              <a:avLst/>
              <a:gdLst/>
              <a:ahLst/>
              <a:cxnLst/>
              <a:rect l="l" t="t" r="r" b="b"/>
              <a:pathLst>
                <a:path w="6923" h="761" extrusionOk="0">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9490500" y="2410075"/>
              <a:ext cx="120825" cy="16025"/>
            </a:xfrm>
            <a:custGeom>
              <a:avLst/>
              <a:gdLst/>
              <a:ahLst/>
              <a:cxnLst/>
              <a:rect l="l" t="t" r="r" b="b"/>
              <a:pathLst>
                <a:path w="4833" h="641" extrusionOk="0">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9498000" y="2375225"/>
              <a:ext cx="134300" cy="9925"/>
            </a:xfrm>
            <a:custGeom>
              <a:avLst/>
              <a:gdLst/>
              <a:ahLst/>
              <a:cxnLst/>
              <a:rect l="l" t="t" r="r" b="b"/>
              <a:pathLst>
                <a:path w="5372" h="397" extrusionOk="0">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9591400" y="2341025"/>
              <a:ext cx="70925" cy="10875"/>
            </a:xfrm>
            <a:custGeom>
              <a:avLst/>
              <a:gdLst/>
              <a:ahLst/>
              <a:cxnLst/>
              <a:rect l="l" t="t" r="r" b="b"/>
              <a:pathLst>
                <a:path w="2837" h="435" extrusionOk="0">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9474650" y="2304325"/>
              <a:ext cx="48400" cy="5875"/>
            </a:xfrm>
            <a:custGeom>
              <a:avLst/>
              <a:gdLst/>
              <a:ahLst/>
              <a:cxnLst/>
              <a:rect l="l" t="t" r="r" b="b"/>
              <a:pathLst>
                <a:path w="1936" h="235" extrusionOk="0">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14"/>
          <p:cNvGrpSpPr/>
          <p:nvPr/>
        </p:nvGrpSpPr>
        <p:grpSpPr>
          <a:xfrm flipH="1">
            <a:off x="1187575" y="539500"/>
            <a:ext cx="784750" cy="1674700"/>
            <a:chOff x="5909625" y="3402475"/>
            <a:chExt cx="784750" cy="1674700"/>
          </a:xfrm>
        </p:grpSpPr>
        <p:sp>
          <p:nvSpPr>
            <p:cNvPr id="728" name="Google Shape;728;p14"/>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4"/>
          <p:cNvGrpSpPr/>
          <p:nvPr/>
        </p:nvGrpSpPr>
        <p:grpSpPr>
          <a:xfrm flipH="1">
            <a:off x="325125" y="3373125"/>
            <a:ext cx="932350" cy="1637175"/>
            <a:chOff x="8451425" y="3510050"/>
            <a:chExt cx="932350" cy="1637175"/>
          </a:xfrm>
        </p:grpSpPr>
        <p:sp>
          <p:nvSpPr>
            <p:cNvPr id="766" name="Google Shape;766;p14"/>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4"/>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4"/>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14"/>
          <p:cNvGrpSpPr/>
          <p:nvPr/>
        </p:nvGrpSpPr>
        <p:grpSpPr>
          <a:xfrm rot="-670505" flipH="1">
            <a:off x="1626452" y="3960952"/>
            <a:ext cx="811267" cy="1615185"/>
            <a:chOff x="7198025" y="3729625"/>
            <a:chExt cx="811300" cy="1615250"/>
          </a:xfrm>
        </p:grpSpPr>
        <p:sp>
          <p:nvSpPr>
            <p:cNvPr id="910" name="Google Shape;910;p14"/>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14"/>
          <p:cNvGrpSpPr/>
          <p:nvPr/>
        </p:nvGrpSpPr>
        <p:grpSpPr>
          <a:xfrm rot="-373388">
            <a:off x="6934519" y="2122528"/>
            <a:ext cx="718870" cy="1429490"/>
            <a:chOff x="4814675" y="3717725"/>
            <a:chExt cx="718875" cy="1429500"/>
          </a:xfrm>
        </p:grpSpPr>
        <p:sp>
          <p:nvSpPr>
            <p:cNvPr id="1089" name="Google Shape;1089;p14"/>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14"/>
          <p:cNvGrpSpPr/>
          <p:nvPr/>
        </p:nvGrpSpPr>
        <p:grpSpPr>
          <a:xfrm>
            <a:off x="5029225" y="-240775"/>
            <a:ext cx="880675" cy="1381250"/>
            <a:chOff x="4678725" y="213425"/>
            <a:chExt cx="880675" cy="1381250"/>
          </a:xfrm>
        </p:grpSpPr>
        <p:sp>
          <p:nvSpPr>
            <p:cNvPr id="1151" name="Google Shape;1151;p14"/>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4"/>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4"/>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4"/>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4"/>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4"/>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14"/>
          <p:cNvGrpSpPr/>
          <p:nvPr/>
        </p:nvGrpSpPr>
        <p:grpSpPr>
          <a:xfrm rot="841674">
            <a:off x="4899307" y="4352483"/>
            <a:ext cx="880695" cy="1381282"/>
            <a:chOff x="4678725" y="213425"/>
            <a:chExt cx="880675" cy="1381250"/>
          </a:xfrm>
        </p:grpSpPr>
        <p:sp>
          <p:nvSpPr>
            <p:cNvPr id="1250" name="Google Shape;1250;p14"/>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4"/>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4"/>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4"/>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4"/>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4"/>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14"/>
          <p:cNvGrpSpPr/>
          <p:nvPr/>
        </p:nvGrpSpPr>
        <p:grpSpPr>
          <a:xfrm>
            <a:off x="3594700" y="-514587"/>
            <a:ext cx="626300" cy="1655050"/>
            <a:chOff x="7905200" y="2089425"/>
            <a:chExt cx="626300" cy="1655050"/>
          </a:xfrm>
        </p:grpSpPr>
        <p:sp>
          <p:nvSpPr>
            <p:cNvPr id="1349" name="Google Shape;1349;p14"/>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4"/>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4"/>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4"/>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4"/>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4"/>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4"/>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4"/>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4"/>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4"/>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4"/>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4"/>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4"/>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4"/>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4"/>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4"/>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4"/>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4"/>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4"/>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4"/>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4"/>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4"/>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4"/>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4"/>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4"/>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4"/>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4"/>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4"/>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4"/>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4"/>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4"/>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4"/>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4"/>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4"/>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4"/>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4"/>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4"/>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4"/>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4"/>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4"/>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4"/>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4"/>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14"/>
          <p:cNvGrpSpPr/>
          <p:nvPr/>
        </p:nvGrpSpPr>
        <p:grpSpPr>
          <a:xfrm>
            <a:off x="3510125" y="4362025"/>
            <a:ext cx="627975" cy="1457875"/>
            <a:chOff x="6277375" y="207700"/>
            <a:chExt cx="627975" cy="1457875"/>
          </a:xfrm>
        </p:grpSpPr>
        <p:sp>
          <p:nvSpPr>
            <p:cNvPr id="1419" name="Google Shape;1419;p14"/>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4"/>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4"/>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4"/>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4"/>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4"/>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4"/>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4"/>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4"/>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4"/>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4"/>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4"/>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4"/>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4"/>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4"/>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4"/>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4"/>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4"/>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4"/>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4"/>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4"/>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14"/>
          <p:cNvGrpSpPr/>
          <p:nvPr/>
        </p:nvGrpSpPr>
        <p:grpSpPr>
          <a:xfrm rot="922061">
            <a:off x="2169033" y="-346644"/>
            <a:ext cx="804737" cy="1593001"/>
            <a:chOff x="5752000" y="1322550"/>
            <a:chExt cx="804775" cy="1593075"/>
          </a:xfrm>
        </p:grpSpPr>
        <p:sp>
          <p:nvSpPr>
            <p:cNvPr id="1493" name="Google Shape;1493;p14"/>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4"/>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4"/>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4"/>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4"/>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4"/>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4"/>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4"/>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4"/>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4"/>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4"/>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4"/>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4"/>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4"/>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4"/>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4"/>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4"/>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4"/>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4"/>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4"/>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4"/>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4"/>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4"/>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4"/>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4"/>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4"/>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4"/>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4"/>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4"/>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4"/>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4"/>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4"/>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4"/>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4"/>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4"/>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4"/>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4"/>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4"/>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4"/>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4"/>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8" name="Google Shape;1628;p14"/>
          <p:cNvSpPr txBox="1">
            <a:spLocks noGrp="1"/>
          </p:cNvSpPr>
          <p:nvPr>
            <p:ph type="subTitle" idx="1"/>
          </p:nvPr>
        </p:nvSpPr>
        <p:spPr>
          <a:xfrm>
            <a:off x="3227850" y="3170982"/>
            <a:ext cx="26883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a:endParaRPr/>
          </a:p>
        </p:txBody>
      </p:sp>
      <p:sp>
        <p:nvSpPr>
          <p:cNvPr id="1629" name="Google Shape;1629;p14"/>
          <p:cNvSpPr txBox="1">
            <a:spLocks noGrp="1"/>
          </p:cNvSpPr>
          <p:nvPr>
            <p:ph type="ctrTitle"/>
          </p:nvPr>
        </p:nvSpPr>
        <p:spPr>
          <a:xfrm>
            <a:off x="2601450" y="1467687"/>
            <a:ext cx="3941100" cy="1986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7000"/>
              <a:buFont typeface="Jua"/>
              <a:buNone/>
              <a:defRPr sz="6000">
                <a:latin typeface="Jua"/>
                <a:ea typeface="Jua"/>
                <a:cs typeface="Jua"/>
                <a:sym typeface="Ju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630"/>
        <p:cNvGrpSpPr/>
        <p:nvPr/>
      </p:nvGrpSpPr>
      <p:grpSpPr>
        <a:xfrm>
          <a:off x="0" y="0"/>
          <a:ext cx="0" cy="0"/>
          <a:chOff x="0" y="0"/>
          <a:chExt cx="0" cy="0"/>
        </a:xfrm>
      </p:grpSpPr>
      <p:sp>
        <p:nvSpPr>
          <p:cNvPr id="1631" name="Google Shape;1631;p15"/>
          <p:cNvSpPr txBox="1">
            <a:spLocks noGrp="1"/>
          </p:cNvSpPr>
          <p:nvPr>
            <p:ph type="ctrTitle"/>
          </p:nvPr>
        </p:nvSpPr>
        <p:spPr>
          <a:xfrm>
            <a:off x="2628900" y="2070300"/>
            <a:ext cx="3886200" cy="130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Jua"/>
              <a:buNone/>
              <a:defRPr sz="3500">
                <a:latin typeface="Jua"/>
                <a:ea typeface="Jua"/>
                <a:cs typeface="Jua"/>
                <a:sym typeface="Ju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32" name="Google Shape;1632;p15"/>
          <p:cNvSpPr txBox="1">
            <a:spLocks noGrp="1"/>
          </p:cNvSpPr>
          <p:nvPr>
            <p:ph type="subTitle" idx="1"/>
          </p:nvPr>
        </p:nvSpPr>
        <p:spPr>
          <a:xfrm>
            <a:off x="3058650" y="3249888"/>
            <a:ext cx="30267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a:endParaRPr/>
          </a:p>
        </p:txBody>
      </p:sp>
      <p:sp>
        <p:nvSpPr>
          <p:cNvPr id="1633" name="Google Shape;1633;p15"/>
          <p:cNvSpPr txBox="1">
            <a:spLocks noGrp="1"/>
          </p:cNvSpPr>
          <p:nvPr>
            <p:ph type="title" idx="2" hasCustomPrompt="1"/>
          </p:nvPr>
        </p:nvSpPr>
        <p:spPr>
          <a:xfrm>
            <a:off x="3979050" y="990596"/>
            <a:ext cx="11859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a:buNone/>
              <a:defRPr sz="7000" b="1">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634"/>
        <p:cNvGrpSpPr/>
        <p:nvPr/>
      </p:nvGrpSpPr>
      <p:grpSpPr>
        <a:xfrm>
          <a:off x="0" y="0"/>
          <a:ext cx="0" cy="0"/>
          <a:chOff x="0" y="0"/>
          <a:chExt cx="0" cy="0"/>
        </a:xfrm>
      </p:grpSpPr>
      <p:grpSp>
        <p:nvGrpSpPr>
          <p:cNvPr id="1635" name="Google Shape;1635;p16"/>
          <p:cNvGrpSpPr/>
          <p:nvPr/>
        </p:nvGrpSpPr>
        <p:grpSpPr>
          <a:xfrm rot="616907">
            <a:off x="8143110" y="249165"/>
            <a:ext cx="701416" cy="1468762"/>
            <a:chOff x="8694925" y="207725"/>
            <a:chExt cx="701375" cy="1468675"/>
          </a:xfrm>
        </p:grpSpPr>
        <p:sp>
          <p:nvSpPr>
            <p:cNvPr id="1636" name="Google Shape;1636;p16"/>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6"/>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6"/>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6"/>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6"/>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6"/>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6"/>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6"/>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6"/>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6"/>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6"/>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6"/>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6"/>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6"/>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6"/>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6"/>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6"/>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6"/>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6"/>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6"/>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16"/>
          <p:cNvSpPr/>
          <p:nvPr/>
        </p:nvSpPr>
        <p:spPr>
          <a:xfrm rot="9803291" flipH="1">
            <a:off x="39492" y="-798794"/>
            <a:ext cx="8664655" cy="640782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81" name="Google Shape;1681;p16"/>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82" name="Google Shape;1682;p16"/>
          <p:cNvSpPr txBox="1">
            <a:spLocks noGrp="1"/>
          </p:cNvSpPr>
          <p:nvPr>
            <p:ph type="subTitle" idx="1"/>
          </p:nvPr>
        </p:nvSpPr>
        <p:spPr>
          <a:xfrm>
            <a:off x="1126350" y="1162200"/>
            <a:ext cx="6891300" cy="327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200"/>
              <a:buFont typeface="Nanum Gothic"/>
              <a:buNone/>
              <a:defRPr sz="1200">
                <a:solidFill>
                  <a:schemeClr val="dk1"/>
                </a:solidFill>
                <a:latin typeface="Nanum Gothic"/>
                <a:ea typeface="Nanum Gothic"/>
                <a:cs typeface="Nanum Gothic"/>
                <a:sym typeface="Nanum Gothic"/>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TITLE_AND_BODY_2">
    <p:bg>
      <p:bgPr>
        <a:solidFill>
          <a:schemeClr val="dk2"/>
        </a:solidFill>
        <a:effectLst/>
      </p:bgPr>
    </p:bg>
    <p:spTree>
      <p:nvGrpSpPr>
        <p:cNvPr id="1" name="Shape 1683"/>
        <p:cNvGrpSpPr/>
        <p:nvPr/>
      </p:nvGrpSpPr>
      <p:grpSpPr>
        <a:xfrm>
          <a:off x="0" y="0"/>
          <a:ext cx="0" cy="0"/>
          <a:chOff x="0" y="0"/>
          <a:chExt cx="0" cy="0"/>
        </a:xfrm>
      </p:grpSpPr>
      <p:sp>
        <p:nvSpPr>
          <p:cNvPr id="1684" name="Google Shape;1684;p17"/>
          <p:cNvSpPr/>
          <p:nvPr/>
        </p:nvSpPr>
        <p:spPr>
          <a:xfrm rot="9803291" flipH="1">
            <a:off x="39492" y="-798794"/>
            <a:ext cx="8664655" cy="640782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one column 2">
  <p:cSld name="TITLE_AND_BODY_1">
    <p:bg>
      <p:bgPr>
        <a:solidFill>
          <a:schemeClr val="dk2"/>
        </a:solidFill>
        <a:effectLst/>
      </p:bgPr>
    </p:bg>
    <p:spTree>
      <p:nvGrpSpPr>
        <p:cNvPr id="1" name="Shape 1685"/>
        <p:cNvGrpSpPr/>
        <p:nvPr/>
      </p:nvGrpSpPr>
      <p:grpSpPr>
        <a:xfrm>
          <a:off x="0" y="0"/>
          <a:ext cx="0" cy="0"/>
          <a:chOff x="0" y="0"/>
          <a:chExt cx="0" cy="0"/>
        </a:xfrm>
      </p:grpSpPr>
      <p:sp>
        <p:nvSpPr>
          <p:cNvPr id="1686" name="Google Shape;1686;p18"/>
          <p:cNvSpPr/>
          <p:nvPr/>
        </p:nvSpPr>
        <p:spPr>
          <a:xfrm rot="682357">
            <a:off x="-24222" y="-72353"/>
            <a:ext cx="8664736" cy="5460439"/>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87" name="Google Shape;1687;p18"/>
          <p:cNvSpPr txBox="1">
            <a:spLocks noGrp="1"/>
          </p:cNvSpPr>
          <p:nvPr>
            <p:ph type="subTitle" idx="1"/>
          </p:nvPr>
        </p:nvSpPr>
        <p:spPr>
          <a:xfrm>
            <a:off x="2043900" y="1513950"/>
            <a:ext cx="5056200" cy="257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688" name="Google Shape;1688;p18"/>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sources">
  <p:cSld name="TITLE_AND_BODY_1_1">
    <p:bg>
      <p:bgPr>
        <a:solidFill>
          <a:schemeClr val="dk2"/>
        </a:solidFill>
        <a:effectLst/>
      </p:bgPr>
    </p:bg>
    <p:spTree>
      <p:nvGrpSpPr>
        <p:cNvPr id="1" name="Shape 1689"/>
        <p:cNvGrpSpPr/>
        <p:nvPr/>
      </p:nvGrpSpPr>
      <p:grpSpPr>
        <a:xfrm>
          <a:off x="0" y="0"/>
          <a:ext cx="0" cy="0"/>
          <a:chOff x="0" y="0"/>
          <a:chExt cx="0" cy="0"/>
        </a:xfrm>
      </p:grpSpPr>
      <p:sp>
        <p:nvSpPr>
          <p:cNvPr id="1690" name="Google Shape;1690;p19"/>
          <p:cNvSpPr/>
          <p:nvPr/>
        </p:nvSpPr>
        <p:spPr>
          <a:xfrm rot="682420">
            <a:off x="742978" y="37856"/>
            <a:ext cx="7370094" cy="4916442"/>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691" name="Google Shape;1691;p19"/>
          <p:cNvSpPr txBox="1">
            <a:spLocks noGrp="1"/>
          </p:cNvSpPr>
          <p:nvPr>
            <p:ph type="subTitle" idx="1"/>
          </p:nvPr>
        </p:nvSpPr>
        <p:spPr>
          <a:xfrm>
            <a:off x="2043900" y="1513950"/>
            <a:ext cx="5056200" cy="257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692" name="Google Shape;1692;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list">
  <p:cSld name="TITLE_AND_BODY_1_1_1">
    <p:bg>
      <p:bgPr>
        <a:solidFill>
          <a:schemeClr val="lt1"/>
        </a:solidFill>
        <a:effectLst/>
      </p:bgPr>
    </p:bg>
    <p:spTree>
      <p:nvGrpSpPr>
        <p:cNvPr id="1" name="Shape 1693"/>
        <p:cNvGrpSpPr/>
        <p:nvPr/>
      </p:nvGrpSpPr>
      <p:grpSpPr>
        <a:xfrm>
          <a:off x="0" y="0"/>
          <a:ext cx="0" cy="0"/>
          <a:chOff x="0" y="0"/>
          <a:chExt cx="0" cy="0"/>
        </a:xfrm>
      </p:grpSpPr>
      <p:sp>
        <p:nvSpPr>
          <p:cNvPr id="1694" name="Google Shape;1694;p20"/>
          <p:cNvSpPr/>
          <p:nvPr/>
        </p:nvSpPr>
        <p:spPr>
          <a:xfrm rot="-682357" flipH="1">
            <a:off x="356753" y="-23178"/>
            <a:ext cx="8664736" cy="5460439"/>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695" name="Google Shape;1695;p20"/>
          <p:cNvSpPr txBox="1">
            <a:spLocks noGrp="1"/>
          </p:cNvSpPr>
          <p:nvPr>
            <p:ph type="subTitle" idx="1"/>
          </p:nvPr>
        </p:nvSpPr>
        <p:spPr>
          <a:xfrm>
            <a:off x="1784100" y="1513950"/>
            <a:ext cx="5575800" cy="257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696" name="Google Shape;1696;p20"/>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97" name="Google Shape;1697;p20"/>
          <p:cNvSpPr/>
          <p:nvPr/>
        </p:nvSpPr>
        <p:spPr>
          <a:xfrm rot="-8393748">
            <a:off x="434379" y="316987"/>
            <a:ext cx="346767" cy="63449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1698" name="Google Shape;1698;p20"/>
          <p:cNvSpPr/>
          <p:nvPr/>
        </p:nvSpPr>
        <p:spPr>
          <a:xfrm rot="2314910">
            <a:off x="8395297" y="4155210"/>
            <a:ext cx="305476" cy="5590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1699"/>
        <p:cNvGrpSpPr/>
        <p:nvPr/>
      </p:nvGrpSpPr>
      <p:grpSpPr>
        <a:xfrm>
          <a:off x="0" y="0"/>
          <a:ext cx="0" cy="0"/>
          <a:chOff x="0" y="0"/>
          <a:chExt cx="0" cy="0"/>
        </a:xfrm>
      </p:grpSpPr>
      <p:sp>
        <p:nvSpPr>
          <p:cNvPr id="1700" name="Google Shape;1700;p21"/>
          <p:cNvSpPr/>
          <p:nvPr/>
        </p:nvSpPr>
        <p:spPr>
          <a:xfrm rot="-643950">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01" name="Google Shape;1701;p21"/>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02" name="Google Shape;1702;p21"/>
          <p:cNvSpPr txBox="1">
            <a:spLocks noGrp="1"/>
          </p:cNvSpPr>
          <p:nvPr>
            <p:ph type="subTitle" idx="1"/>
          </p:nvPr>
        </p:nvSpPr>
        <p:spPr>
          <a:xfrm>
            <a:off x="1602986" y="2971308"/>
            <a:ext cx="26151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03" name="Google Shape;1703;p21"/>
          <p:cNvSpPr txBox="1">
            <a:spLocks noGrp="1"/>
          </p:cNvSpPr>
          <p:nvPr>
            <p:ph type="subTitle" idx="2"/>
          </p:nvPr>
        </p:nvSpPr>
        <p:spPr>
          <a:xfrm>
            <a:off x="2031792" y="2711172"/>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
        <p:nvSpPr>
          <p:cNvPr id="1704" name="Google Shape;1704;p21"/>
          <p:cNvSpPr txBox="1">
            <a:spLocks noGrp="1"/>
          </p:cNvSpPr>
          <p:nvPr>
            <p:ph type="subTitle" idx="3"/>
          </p:nvPr>
        </p:nvSpPr>
        <p:spPr>
          <a:xfrm>
            <a:off x="4928658" y="2973537"/>
            <a:ext cx="26151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05" name="Google Shape;1705;p21"/>
          <p:cNvSpPr txBox="1">
            <a:spLocks noGrp="1"/>
          </p:cNvSpPr>
          <p:nvPr>
            <p:ph type="subTitle" idx="4"/>
          </p:nvPr>
        </p:nvSpPr>
        <p:spPr>
          <a:xfrm>
            <a:off x="5360208" y="2711172"/>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
        <p:nvSpPr>
          <p:cNvPr id="1706" name="Google Shape;1706;p21"/>
          <p:cNvSpPr/>
          <p:nvPr/>
        </p:nvSpPr>
        <p:spPr>
          <a:xfrm rot="2314910">
            <a:off x="8395297" y="4155210"/>
            <a:ext cx="305476" cy="5590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3">
    <p:bg>
      <p:bgPr>
        <a:solidFill>
          <a:schemeClr val="lt1"/>
        </a:solidFill>
        <a:effectLst/>
      </p:bgPr>
    </p:bg>
    <p:spTree>
      <p:nvGrpSpPr>
        <p:cNvPr id="1" name="Shape 1707"/>
        <p:cNvGrpSpPr/>
        <p:nvPr/>
      </p:nvGrpSpPr>
      <p:grpSpPr>
        <a:xfrm>
          <a:off x="0" y="0"/>
          <a:ext cx="0" cy="0"/>
          <a:chOff x="0" y="0"/>
          <a:chExt cx="0" cy="0"/>
        </a:xfrm>
      </p:grpSpPr>
      <p:sp>
        <p:nvSpPr>
          <p:cNvPr id="1708" name="Google Shape;1708;p22"/>
          <p:cNvSpPr/>
          <p:nvPr/>
        </p:nvSpPr>
        <p:spPr>
          <a:xfrm rot="-643950">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09" name="Google Shape;1709;p22"/>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10" name="Google Shape;1710;p22"/>
          <p:cNvSpPr txBox="1">
            <a:spLocks noGrp="1"/>
          </p:cNvSpPr>
          <p:nvPr>
            <p:ph type="subTitle" idx="1"/>
          </p:nvPr>
        </p:nvSpPr>
        <p:spPr>
          <a:xfrm>
            <a:off x="1602986" y="3453089"/>
            <a:ext cx="26151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11" name="Google Shape;1711;p22"/>
          <p:cNvSpPr txBox="1">
            <a:spLocks noGrp="1"/>
          </p:cNvSpPr>
          <p:nvPr>
            <p:ph type="subTitle" idx="2"/>
          </p:nvPr>
        </p:nvSpPr>
        <p:spPr>
          <a:xfrm>
            <a:off x="2031792" y="3192953"/>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
        <p:nvSpPr>
          <p:cNvPr id="1712" name="Google Shape;1712;p22"/>
          <p:cNvSpPr txBox="1">
            <a:spLocks noGrp="1"/>
          </p:cNvSpPr>
          <p:nvPr>
            <p:ph type="subTitle" idx="3"/>
          </p:nvPr>
        </p:nvSpPr>
        <p:spPr>
          <a:xfrm>
            <a:off x="4928658" y="3455318"/>
            <a:ext cx="26151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13" name="Google Shape;1713;p22"/>
          <p:cNvSpPr txBox="1">
            <a:spLocks noGrp="1"/>
          </p:cNvSpPr>
          <p:nvPr>
            <p:ph type="subTitle" idx="4"/>
          </p:nvPr>
        </p:nvSpPr>
        <p:spPr>
          <a:xfrm>
            <a:off x="5360208" y="3192953"/>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
        <p:nvSpPr>
          <p:cNvPr id="1714" name="Google Shape;1714;p22"/>
          <p:cNvSpPr/>
          <p:nvPr/>
        </p:nvSpPr>
        <p:spPr>
          <a:xfrm rot="-8393748">
            <a:off x="876829" y="796312"/>
            <a:ext cx="346767" cy="63449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
        <p:nvSpPr>
          <p:cNvPr id="1715" name="Google Shape;1715;p22"/>
          <p:cNvSpPr/>
          <p:nvPr/>
        </p:nvSpPr>
        <p:spPr>
          <a:xfrm rot="2314910">
            <a:off x="8395297" y="4155210"/>
            <a:ext cx="305476" cy="5590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2">
    <p:bg>
      <p:bgPr>
        <a:solidFill>
          <a:schemeClr val="dk2"/>
        </a:solidFill>
        <a:effectLst/>
      </p:bgPr>
    </p:bg>
    <p:spTree>
      <p:nvGrpSpPr>
        <p:cNvPr id="1" name="Shape 1716"/>
        <p:cNvGrpSpPr/>
        <p:nvPr/>
      </p:nvGrpSpPr>
      <p:grpSpPr>
        <a:xfrm>
          <a:off x="0" y="0"/>
          <a:ext cx="0" cy="0"/>
          <a:chOff x="0" y="0"/>
          <a:chExt cx="0" cy="0"/>
        </a:xfrm>
      </p:grpSpPr>
      <p:sp>
        <p:nvSpPr>
          <p:cNvPr id="1717" name="Google Shape;1717;p23"/>
          <p:cNvSpPr/>
          <p:nvPr/>
        </p:nvSpPr>
        <p:spPr>
          <a:xfrm rot="-643950">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18" name="Google Shape;1718;p23"/>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19" name="Google Shape;1719;p23"/>
          <p:cNvSpPr txBox="1">
            <a:spLocks noGrp="1"/>
          </p:cNvSpPr>
          <p:nvPr>
            <p:ph type="subTitle" idx="1"/>
          </p:nvPr>
        </p:nvSpPr>
        <p:spPr>
          <a:xfrm>
            <a:off x="1012770" y="1995644"/>
            <a:ext cx="2180700" cy="7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20" name="Google Shape;1720;p23"/>
          <p:cNvSpPr txBox="1">
            <a:spLocks noGrp="1"/>
          </p:cNvSpPr>
          <p:nvPr>
            <p:ph type="subTitle" idx="2"/>
          </p:nvPr>
        </p:nvSpPr>
        <p:spPr>
          <a:xfrm>
            <a:off x="1227120" y="1735504"/>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
        <p:nvSpPr>
          <p:cNvPr id="1721" name="Google Shape;1721;p23"/>
          <p:cNvSpPr txBox="1">
            <a:spLocks noGrp="1"/>
          </p:cNvSpPr>
          <p:nvPr>
            <p:ph type="subTitle" idx="3"/>
          </p:nvPr>
        </p:nvSpPr>
        <p:spPr>
          <a:xfrm>
            <a:off x="3481650" y="1995644"/>
            <a:ext cx="2180700" cy="7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22" name="Google Shape;1722;p23"/>
          <p:cNvSpPr txBox="1">
            <a:spLocks noGrp="1"/>
          </p:cNvSpPr>
          <p:nvPr>
            <p:ph type="subTitle" idx="4"/>
          </p:nvPr>
        </p:nvSpPr>
        <p:spPr>
          <a:xfrm>
            <a:off x="3691692" y="1735504"/>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
        <p:nvSpPr>
          <p:cNvPr id="1723" name="Google Shape;1723;p23"/>
          <p:cNvSpPr txBox="1">
            <a:spLocks noGrp="1"/>
          </p:cNvSpPr>
          <p:nvPr>
            <p:ph type="subTitle" idx="5"/>
          </p:nvPr>
        </p:nvSpPr>
        <p:spPr>
          <a:xfrm>
            <a:off x="5950530" y="1995644"/>
            <a:ext cx="2180700" cy="7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24" name="Google Shape;1724;p23"/>
          <p:cNvSpPr txBox="1">
            <a:spLocks noGrp="1"/>
          </p:cNvSpPr>
          <p:nvPr>
            <p:ph type="subTitle" idx="6"/>
          </p:nvPr>
        </p:nvSpPr>
        <p:spPr>
          <a:xfrm>
            <a:off x="6166967" y="1735504"/>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
        <p:nvSpPr>
          <p:cNvPr id="1725" name="Google Shape;1725;p23"/>
          <p:cNvSpPr txBox="1">
            <a:spLocks noGrp="1"/>
          </p:cNvSpPr>
          <p:nvPr>
            <p:ph type="subTitle" idx="7"/>
          </p:nvPr>
        </p:nvSpPr>
        <p:spPr>
          <a:xfrm>
            <a:off x="1012770" y="3436075"/>
            <a:ext cx="2180700" cy="7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26" name="Google Shape;1726;p23"/>
          <p:cNvSpPr txBox="1">
            <a:spLocks noGrp="1"/>
          </p:cNvSpPr>
          <p:nvPr>
            <p:ph type="subTitle" idx="8"/>
          </p:nvPr>
        </p:nvSpPr>
        <p:spPr>
          <a:xfrm>
            <a:off x="1227120" y="3175935"/>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
        <p:nvSpPr>
          <p:cNvPr id="1727" name="Google Shape;1727;p23"/>
          <p:cNvSpPr txBox="1">
            <a:spLocks noGrp="1"/>
          </p:cNvSpPr>
          <p:nvPr>
            <p:ph type="subTitle" idx="9"/>
          </p:nvPr>
        </p:nvSpPr>
        <p:spPr>
          <a:xfrm>
            <a:off x="3481650" y="3436075"/>
            <a:ext cx="2180700" cy="7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28" name="Google Shape;1728;p23"/>
          <p:cNvSpPr txBox="1">
            <a:spLocks noGrp="1"/>
          </p:cNvSpPr>
          <p:nvPr>
            <p:ph type="subTitle" idx="13"/>
          </p:nvPr>
        </p:nvSpPr>
        <p:spPr>
          <a:xfrm>
            <a:off x="3691692" y="3175935"/>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
        <p:nvSpPr>
          <p:cNvPr id="1729" name="Google Shape;1729;p23"/>
          <p:cNvSpPr txBox="1">
            <a:spLocks noGrp="1"/>
          </p:cNvSpPr>
          <p:nvPr>
            <p:ph type="subTitle" idx="14"/>
          </p:nvPr>
        </p:nvSpPr>
        <p:spPr>
          <a:xfrm>
            <a:off x="5950530" y="3436075"/>
            <a:ext cx="2180700" cy="7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anum Gothic"/>
              <a:buNone/>
              <a:defRPr sz="1600">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30" name="Google Shape;1730;p23"/>
          <p:cNvSpPr txBox="1">
            <a:spLocks noGrp="1"/>
          </p:cNvSpPr>
          <p:nvPr>
            <p:ph type="subTitle" idx="15"/>
          </p:nvPr>
        </p:nvSpPr>
        <p:spPr>
          <a:xfrm>
            <a:off x="6166967" y="3175935"/>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2pPr>
            <a:lvl3pPr lvl="2"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3pPr>
            <a:lvl4pPr lvl="3"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4pPr>
            <a:lvl5pPr lvl="4"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5pPr>
            <a:lvl6pPr lvl="5"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6pPr>
            <a:lvl7pPr lvl="6"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7pPr>
            <a:lvl8pPr lvl="7"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8pPr>
            <a:lvl9pPr lvl="8" algn="ctr" rtl="0">
              <a:lnSpc>
                <a:spcPct val="100000"/>
              </a:lnSpc>
              <a:spcBef>
                <a:spcPts val="0"/>
              </a:spcBef>
              <a:spcAft>
                <a:spcPts val="0"/>
              </a:spcAft>
              <a:buClr>
                <a:schemeClr val="dk1"/>
              </a:buClr>
              <a:buSzPts val="2200"/>
              <a:buFont typeface="Jua"/>
              <a:buNone/>
              <a:defRPr sz="2200">
                <a:solidFill>
                  <a:schemeClr val="dk1"/>
                </a:solidFill>
                <a:latin typeface="Jua"/>
                <a:ea typeface="Jua"/>
                <a:cs typeface="Jua"/>
                <a:sym typeface="Ju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bg>
      <p:bgPr>
        <a:noFill/>
        <a:effectLst/>
      </p:bgPr>
    </p:bg>
    <p:spTree>
      <p:nvGrpSpPr>
        <p:cNvPr id="1" name="Shape 1731"/>
        <p:cNvGrpSpPr/>
        <p:nvPr/>
      </p:nvGrpSpPr>
      <p:grpSpPr>
        <a:xfrm>
          <a:off x="0" y="0"/>
          <a:ext cx="0" cy="0"/>
          <a:chOff x="0" y="0"/>
          <a:chExt cx="0" cy="0"/>
        </a:xfrm>
      </p:grpSpPr>
      <p:sp>
        <p:nvSpPr>
          <p:cNvPr id="1732" name="Google Shape;1732;p24"/>
          <p:cNvSpPr/>
          <p:nvPr/>
        </p:nvSpPr>
        <p:spPr>
          <a:xfrm rot="643950" flipH="1">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33" name="Google Shape;1733;p24"/>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34" name="Google Shape;1734;p24"/>
          <p:cNvSpPr txBox="1">
            <a:spLocks noGrp="1"/>
          </p:cNvSpPr>
          <p:nvPr>
            <p:ph type="title" idx="2"/>
          </p:nvPr>
        </p:nvSpPr>
        <p:spPr>
          <a:xfrm>
            <a:off x="3765554" y="2817072"/>
            <a:ext cx="1618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735" name="Google Shape;1735;p24"/>
          <p:cNvSpPr txBox="1">
            <a:spLocks noGrp="1"/>
          </p:cNvSpPr>
          <p:nvPr>
            <p:ph type="subTitle" idx="1"/>
          </p:nvPr>
        </p:nvSpPr>
        <p:spPr>
          <a:xfrm>
            <a:off x="1247950" y="1865621"/>
            <a:ext cx="21483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36" name="Google Shape;1736;p24"/>
          <p:cNvSpPr txBox="1">
            <a:spLocks noGrp="1"/>
          </p:cNvSpPr>
          <p:nvPr>
            <p:ph type="title" idx="3"/>
          </p:nvPr>
        </p:nvSpPr>
        <p:spPr>
          <a:xfrm>
            <a:off x="1513064" y="1558547"/>
            <a:ext cx="1618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737" name="Google Shape;1737;p24"/>
          <p:cNvSpPr txBox="1">
            <a:spLocks noGrp="1"/>
          </p:cNvSpPr>
          <p:nvPr>
            <p:ph type="subTitle" idx="4"/>
          </p:nvPr>
        </p:nvSpPr>
        <p:spPr>
          <a:xfrm>
            <a:off x="3499353" y="3126246"/>
            <a:ext cx="2145300" cy="94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38" name="Google Shape;1738;p24"/>
          <p:cNvSpPr txBox="1">
            <a:spLocks noGrp="1"/>
          </p:cNvSpPr>
          <p:nvPr>
            <p:ph type="subTitle" idx="5"/>
          </p:nvPr>
        </p:nvSpPr>
        <p:spPr>
          <a:xfrm>
            <a:off x="5747777" y="1865621"/>
            <a:ext cx="21483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39" name="Google Shape;1739;p24"/>
          <p:cNvSpPr txBox="1">
            <a:spLocks noGrp="1"/>
          </p:cNvSpPr>
          <p:nvPr>
            <p:ph type="title" idx="6"/>
          </p:nvPr>
        </p:nvSpPr>
        <p:spPr>
          <a:xfrm>
            <a:off x="6012897" y="1558547"/>
            <a:ext cx="1618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740" name="Google Shape;1740;p24"/>
          <p:cNvSpPr txBox="1">
            <a:spLocks noGrp="1"/>
          </p:cNvSpPr>
          <p:nvPr>
            <p:ph type="title" idx="7" hasCustomPrompt="1"/>
          </p:nvPr>
        </p:nvSpPr>
        <p:spPr>
          <a:xfrm>
            <a:off x="1974550" y="3253250"/>
            <a:ext cx="695100" cy="56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Jua"/>
              <a:buNone/>
              <a:defRPr sz="2400">
                <a:latin typeface="Jua"/>
                <a:ea typeface="Jua"/>
                <a:cs typeface="Jua"/>
                <a:sym typeface="Jua"/>
              </a:defRPr>
            </a:lvl1pPr>
            <a:lvl2pPr lvl="1" algn="ctr" rtl="0">
              <a:spcBef>
                <a:spcPts val="0"/>
              </a:spcBef>
              <a:spcAft>
                <a:spcPts val="0"/>
              </a:spcAft>
              <a:buSzPts val="2400"/>
              <a:buFont typeface="Jua"/>
              <a:buNone/>
              <a:defRPr sz="2400">
                <a:latin typeface="Jua"/>
                <a:ea typeface="Jua"/>
                <a:cs typeface="Jua"/>
                <a:sym typeface="Jua"/>
              </a:defRPr>
            </a:lvl2pPr>
            <a:lvl3pPr lvl="2" algn="ctr" rtl="0">
              <a:spcBef>
                <a:spcPts val="0"/>
              </a:spcBef>
              <a:spcAft>
                <a:spcPts val="0"/>
              </a:spcAft>
              <a:buSzPts val="2400"/>
              <a:buFont typeface="Jua"/>
              <a:buNone/>
              <a:defRPr sz="2400">
                <a:latin typeface="Jua"/>
                <a:ea typeface="Jua"/>
                <a:cs typeface="Jua"/>
                <a:sym typeface="Jua"/>
              </a:defRPr>
            </a:lvl3pPr>
            <a:lvl4pPr lvl="3" algn="ctr" rtl="0">
              <a:spcBef>
                <a:spcPts val="0"/>
              </a:spcBef>
              <a:spcAft>
                <a:spcPts val="0"/>
              </a:spcAft>
              <a:buSzPts val="2400"/>
              <a:buFont typeface="Jua"/>
              <a:buNone/>
              <a:defRPr sz="2400">
                <a:latin typeface="Jua"/>
                <a:ea typeface="Jua"/>
                <a:cs typeface="Jua"/>
                <a:sym typeface="Jua"/>
              </a:defRPr>
            </a:lvl4pPr>
            <a:lvl5pPr lvl="4" algn="ctr" rtl="0">
              <a:spcBef>
                <a:spcPts val="0"/>
              </a:spcBef>
              <a:spcAft>
                <a:spcPts val="0"/>
              </a:spcAft>
              <a:buSzPts val="2400"/>
              <a:buFont typeface="Jua"/>
              <a:buNone/>
              <a:defRPr sz="2400">
                <a:latin typeface="Jua"/>
                <a:ea typeface="Jua"/>
                <a:cs typeface="Jua"/>
                <a:sym typeface="Jua"/>
              </a:defRPr>
            </a:lvl5pPr>
            <a:lvl6pPr lvl="5" algn="ctr" rtl="0">
              <a:spcBef>
                <a:spcPts val="0"/>
              </a:spcBef>
              <a:spcAft>
                <a:spcPts val="0"/>
              </a:spcAft>
              <a:buSzPts val="2400"/>
              <a:buFont typeface="Jua"/>
              <a:buNone/>
              <a:defRPr sz="2400">
                <a:latin typeface="Jua"/>
                <a:ea typeface="Jua"/>
                <a:cs typeface="Jua"/>
                <a:sym typeface="Jua"/>
              </a:defRPr>
            </a:lvl6pPr>
            <a:lvl7pPr lvl="6" algn="ctr" rtl="0">
              <a:spcBef>
                <a:spcPts val="0"/>
              </a:spcBef>
              <a:spcAft>
                <a:spcPts val="0"/>
              </a:spcAft>
              <a:buSzPts val="2400"/>
              <a:buFont typeface="Jua"/>
              <a:buNone/>
              <a:defRPr sz="2400">
                <a:latin typeface="Jua"/>
                <a:ea typeface="Jua"/>
                <a:cs typeface="Jua"/>
                <a:sym typeface="Jua"/>
              </a:defRPr>
            </a:lvl7pPr>
            <a:lvl8pPr lvl="7" algn="ctr" rtl="0">
              <a:spcBef>
                <a:spcPts val="0"/>
              </a:spcBef>
              <a:spcAft>
                <a:spcPts val="0"/>
              </a:spcAft>
              <a:buSzPts val="2400"/>
              <a:buFont typeface="Jua"/>
              <a:buNone/>
              <a:defRPr sz="2400">
                <a:latin typeface="Jua"/>
                <a:ea typeface="Jua"/>
                <a:cs typeface="Jua"/>
                <a:sym typeface="Jua"/>
              </a:defRPr>
            </a:lvl8pPr>
            <a:lvl9pPr lvl="8" algn="ctr" rtl="0">
              <a:spcBef>
                <a:spcPts val="0"/>
              </a:spcBef>
              <a:spcAft>
                <a:spcPts val="0"/>
              </a:spcAft>
              <a:buSzPts val="2400"/>
              <a:buFont typeface="Jua"/>
              <a:buNone/>
              <a:defRPr sz="2400">
                <a:latin typeface="Jua"/>
                <a:ea typeface="Jua"/>
                <a:cs typeface="Jua"/>
                <a:sym typeface="Jua"/>
              </a:defRPr>
            </a:lvl9pPr>
          </a:lstStyle>
          <a:p>
            <a:r>
              <a:t>xx%</a:t>
            </a:r>
          </a:p>
        </p:txBody>
      </p:sp>
      <p:sp>
        <p:nvSpPr>
          <p:cNvPr id="1741" name="Google Shape;1741;p24"/>
          <p:cNvSpPr txBox="1">
            <a:spLocks noGrp="1"/>
          </p:cNvSpPr>
          <p:nvPr>
            <p:ph type="title" idx="8" hasCustomPrompt="1"/>
          </p:nvPr>
        </p:nvSpPr>
        <p:spPr>
          <a:xfrm>
            <a:off x="6474350" y="3250368"/>
            <a:ext cx="695100" cy="56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Jua"/>
              <a:buNone/>
              <a:defRPr sz="2400">
                <a:latin typeface="Jua"/>
                <a:ea typeface="Jua"/>
                <a:cs typeface="Jua"/>
                <a:sym typeface="Jua"/>
              </a:defRPr>
            </a:lvl1pPr>
            <a:lvl2pPr lvl="1" algn="ctr" rtl="0">
              <a:spcBef>
                <a:spcPts val="0"/>
              </a:spcBef>
              <a:spcAft>
                <a:spcPts val="0"/>
              </a:spcAft>
              <a:buSzPts val="2400"/>
              <a:buFont typeface="Jua"/>
              <a:buNone/>
              <a:defRPr sz="2400">
                <a:latin typeface="Jua"/>
                <a:ea typeface="Jua"/>
                <a:cs typeface="Jua"/>
                <a:sym typeface="Jua"/>
              </a:defRPr>
            </a:lvl2pPr>
            <a:lvl3pPr lvl="2" algn="ctr" rtl="0">
              <a:spcBef>
                <a:spcPts val="0"/>
              </a:spcBef>
              <a:spcAft>
                <a:spcPts val="0"/>
              </a:spcAft>
              <a:buSzPts val="2400"/>
              <a:buFont typeface="Jua"/>
              <a:buNone/>
              <a:defRPr sz="2400">
                <a:latin typeface="Jua"/>
                <a:ea typeface="Jua"/>
                <a:cs typeface="Jua"/>
                <a:sym typeface="Jua"/>
              </a:defRPr>
            </a:lvl3pPr>
            <a:lvl4pPr lvl="3" algn="ctr" rtl="0">
              <a:spcBef>
                <a:spcPts val="0"/>
              </a:spcBef>
              <a:spcAft>
                <a:spcPts val="0"/>
              </a:spcAft>
              <a:buSzPts val="2400"/>
              <a:buFont typeface="Jua"/>
              <a:buNone/>
              <a:defRPr sz="2400">
                <a:latin typeface="Jua"/>
                <a:ea typeface="Jua"/>
                <a:cs typeface="Jua"/>
                <a:sym typeface="Jua"/>
              </a:defRPr>
            </a:lvl4pPr>
            <a:lvl5pPr lvl="4" algn="ctr" rtl="0">
              <a:spcBef>
                <a:spcPts val="0"/>
              </a:spcBef>
              <a:spcAft>
                <a:spcPts val="0"/>
              </a:spcAft>
              <a:buSzPts val="2400"/>
              <a:buFont typeface="Jua"/>
              <a:buNone/>
              <a:defRPr sz="2400">
                <a:latin typeface="Jua"/>
                <a:ea typeface="Jua"/>
                <a:cs typeface="Jua"/>
                <a:sym typeface="Jua"/>
              </a:defRPr>
            </a:lvl5pPr>
            <a:lvl6pPr lvl="5" algn="ctr" rtl="0">
              <a:spcBef>
                <a:spcPts val="0"/>
              </a:spcBef>
              <a:spcAft>
                <a:spcPts val="0"/>
              </a:spcAft>
              <a:buSzPts val="2400"/>
              <a:buFont typeface="Jua"/>
              <a:buNone/>
              <a:defRPr sz="2400">
                <a:latin typeface="Jua"/>
                <a:ea typeface="Jua"/>
                <a:cs typeface="Jua"/>
                <a:sym typeface="Jua"/>
              </a:defRPr>
            </a:lvl6pPr>
            <a:lvl7pPr lvl="6" algn="ctr" rtl="0">
              <a:spcBef>
                <a:spcPts val="0"/>
              </a:spcBef>
              <a:spcAft>
                <a:spcPts val="0"/>
              </a:spcAft>
              <a:buSzPts val="2400"/>
              <a:buFont typeface="Jua"/>
              <a:buNone/>
              <a:defRPr sz="2400">
                <a:latin typeface="Jua"/>
                <a:ea typeface="Jua"/>
                <a:cs typeface="Jua"/>
                <a:sym typeface="Jua"/>
              </a:defRPr>
            </a:lvl7pPr>
            <a:lvl8pPr lvl="7" algn="ctr" rtl="0">
              <a:spcBef>
                <a:spcPts val="0"/>
              </a:spcBef>
              <a:spcAft>
                <a:spcPts val="0"/>
              </a:spcAft>
              <a:buSzPts val="2400"/>
              <a:buFont typeface="Jua"/>
              <a:buNone/>
              <a:defRPr sz="2400">
                <a:latin typeface="Jua"/>
                <a:ea typeface="Jua"/>
                <a:cs typeface="Jua"/>
                <a:sym typeface="Jua"/>
              </a:defRPr>
            </a:lvl8pPr>
            <a:lvl9pPr lvl="8" algn="ctr" rtl="0">
              <a:spcBef>
                <a:spcPts val="0"/>
              </a:spcBef>
              <a:spcAft>
                <a:spcPts val="0"/>
              </a:spcAft>
              <a:buSzPts val="2400"/>
              <a:buFont typeface="Jua"/>
              <a:buNone/>
              <a:defRPr sz="2400">
                <a:latin typeface="Jua"/>
                <a:ea typeface="Jua"/>
                <a:cs typeface="Jua"/>
                <a:sym typeface="Jua"/>
              </a:defRPr>
            </a:lvl9pPr>
          </a:lstStyle>
          <a:p>
            <a:r>
              <a:t>xx%</a:t>
            </a:r>
          </a:p>
        </p:txBody>
      </p:sp>
      <p:sp>
        <p:nvSpPr>
          <p:cNvPr id="1742" name="Google Shape;1742;p24"/>
          <p:cNvSpPr txBox="1">
            <a:spLocks noGrp="1"/>
          </p:cNvSpPr>
          <p:nvPr>
            <p:ph type="title" idx="9" hasCustomPrompt="1"/>
          </p:nvPr>
        </p:nvSpPr>
        <p:spPr>
          <a:xfrm>
            <a:off x="4224538" y="1873995"/>
            <a:ext cx="695100" cy="56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Jua"/>
              <a:buNone/>
              <a:defRPr sz="2400">
                <a:latin typeface="Jua"/>
                <a:ea typeface="Jua"/>
                <a:cs typeface="Jua"/>
                <a:sym typeface="Jua"/>
              </a:defRPr>
            </a:lvl1pPr>
            <a:lvl2pPr lvl="1" algn="ctr" rtl="0">
              <a:spcBef>
                <a:spcPts val="0"/>
              </a:spcBef>
              <a:spcAft>
                <a:spcPts val="0"/>
              </a:spcAft>
              <a:buSzPts val="2400"/>
              <a:buFont typeface="Jua"/>
              <a:buNone/>
              <a:defRPr sz="2400">
                <a:latin typeface="Jua"/>
                <a:ea typeface="Jua"/>
                <a:cs typeface="Jua"/>
                <a:sym typeface="Jua"/>
              </a:defRPr>
            </a:lvl2pPr>
            <a:lvl3pPr lvl="2" algn="ctr" rtl="0">
              <a:spcBef>
                <a:spcPts val="0"/>
              </a:spcBef>
              <a:spcAft>
                <a:spcPts val="0"/>
              </a:spcAft>
              <a:buSzPts val="2400"/>
              <a:buFont typeface="Jua"/>
              <a:buNone/>
              <a:defRPr sz="2400">
                <a:latin typeface="Jua"/>
                <a:ea typeface="Jua"/>
                <a:cs typeface="Jua"/>
                <a:sym typeface="Jua"/>
              </a:defRPr>
            </a:lvl3pPr>
            <a:lvl4pPr lvl="3" algn="ctr" rtl="0">
              <a:spcBef>
                <a:spcPts val="0"/>
              </a:spcBef>
              <a:spcAft>
                <a:spcPts val="0"/>
              </a:spcAft>
              <a:buSzPts val="2400"/>
              <a:buFont typeface="Jua"/>
              <a:buNone/>
              <a:defRPr sz="2400">
                <a:latin typeface="Jua"/>
                <a:ea typeface="Jua"/>
                <a:cs typeface="Jua"/>
                <a:sym typeface="Jua"/>
              </a:defRPr>
            </a:lvl4pPr>
            <a:lvl5pPr lvl="4" algn="ctr" rtl="0">
              <a:spcBef>
                <a:spcPts val="0"/>
              </a:spcBef>
              <a:spcAft>
                <a:spcPts val="0"/>
              </a:spcAft>
              <a:buSzPts val="2400"/>
              <a:buFont typeface="Jua"/>
              <a:buNone/>
              <a:defRPr sz="2400">
                <a:latin typeface="Jua"/>
                <a:ea typeface="Jua"/>
                <a:cs typeface="Jua"/>
                <a:sym typeface="Jua"/>
              </a:defRPr>
            </a:lvl5pPr>
            <a:lvl6pPr lvl="5" algn="ctr" rtl="0">
              <a:spcBef>
                <a:spcPts val="0"/>
              </a:spcBef>
              <a:spcAft>
                <a:spcPts val="0"/>
              </a:spcAft>
              <a:buSzPts val="2400"/>
              <a:buFont typeface="Jua"/>
              <a:buNone/>
              <a:defRPr sz="2400">
                <a:latin typeface="Jua"/>
                <a:ea typeface="Jua"/>
                <a:cs typeface="Jua"/>
                <a:sym typeface="Jua"/>
              </a:defRPr>
            </a:lvl6pPr>
            <a:lvl7pPr lvl="6" algn="ctr" rtl="0">
              <a:spcBef>
                <a:spcPts val="0"/>
              </a:spcBef>
              <a:spcAft>
                <a:spcPts val="0"/>
              </a:spcAft>
              <a:buSzPts val="2400"/>
              <a:buFont typeface="Jua"/>
              <a:buNone/>
              <a:defRPr sz="2400">
                <a:latin typeface="Jua"/>
                <a:ea typeface="Jua"/>
                <a:cs typeface="Jua"/>
                <a:sym typeface="Jua"/>
              </a:defRPr>
            </a:lvl7pPr>
            <a:lvl8pPr lvl="7" algn="ctr" rtl="0">
              <a:spcBef>
                <a:spcPts val="0"/>
              </a:spcBef>
              <a:spcAft>
                <a:spcPts val="0"/>
              </a:spcAft>
              <a:buSzPts val="2400"/>
              <a:buFont typeface="Jua"/>
              <a:buNone/>
              <a:defRPr sz="2400">
                <a:latin typeface="Jua"/>
                <a:ea typeface="Jua"/>
                <a:cs typeface="Jua"/>
                <a:sym typeface="Jua"/>
              </a:defRPr>
            </a:lvl8pPr>
            <a:lvl9pPr lvl="8" algn="ctr" rtl="0">
              <a:spcBef>
                <a:spcPts val="0"/>
              </a:spcBef>
              <a:spcAft>
                <a:spcPts val="0"/>
              </a:spcAft>
              <a:buSzPts val="2400"/>
              <a:buFont typeface="Jua"/>
              <a:buNone/>
              <a:defRPr sz="2400">
                <a:latin typeface="Jua"/>
                <a:ea typeface="Jua"/>
                <a:cs typeface="Jua"/>
                <a:sym typeface="Jua"/>
              </a:defRPr>
            </a:lvl9pPr>
          </a:lstStyle>
          <a:p>
            <a:r>
              <a:t>xx%</a:t>
            </a:r>
          </a:p>
        </p:txBody>
      </p:sp>
      <p:sp>
        <p:nvSpPr>
          <p:cNvPr id="1743" name="Google Shape;1743;p24"/>
          <p:cNvSpPr/>
          <p:nvPr/>
        </p:nvSpPr>
        <p:spPr>
          <a:xfrm rot="-8393748">
            <a:off x="950579" y="452187"/>
            <a:ext cx="346767" cy="63449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TITLE_AND_TWO_COLUMNS_1_3">
    <p:bg>
      <p:bgPr>
        <a:solidFill>
          <a:schemeClr val="dk2"/>
        </a:solidFill>
        <a:effectLst/>
      </p:bgPr>
    </p:bg>
    <p:spTree>
      <p:nvGrpSpPr>
        <p:cNvPr id="1" name="Shape 1744"/>
        <p:cNvGrpSpPr/>
        <p:nvPr/>
      </p:nvGrpSpPr>
      <p:grpSpPr>
        <a:xfrm>
          <a:off x="0" y="0"/>
          <a:ext cx="0" cy="0"/>
          <a:chOff x="0" y="0"/>
          <a:chExt cx="0" cy="0"/>
        </a:xfrm>
      </p:grpSpPr>
      <p:sp>
        <p:nvSpPr>
          <p:cNvPr id="1745" name="Google Shape;1745;p25"/>
          <p:cNvSpPr/>
          <p:nvPr/>
        </p:nvSpPr>
        <p:spPr>
          <a:xfrm rot="643950" flipH="1">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46" name="Google Shape;1746;p25"/>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47" name="Google Shape;1747;p25"/>
          <p:cNvSpPr txBox="1">
            <a:spLocks noGrp="1"/>
          </p:cNvSpPr>
          <p:nvPr>
            <p:ph type="title" idx="2"/>
          </p:nvPr>
        </p:nvSpPr>
        <p:spPr>
          <a:xfrm>
            <a:off x="3765554" y="2708922"/>
            <a:ext cx="1618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748" name="Google Shape;1748;p25"/>
          <p:cNvSpPr txBox="1">
            <a:spLocks noGrp="1"/>
          </p:cNvSpPr>
          <p:nvPr>
            <p:ph type="subTitle" idx="1"/>
          </p:nvPr>
        </p:nvSpPr>
        <p:spPr>
          <a:xfrm>
            <a:off x="1247950" y="3092196"/>
            <a:ext cx="21483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49" name="Google Shape;1749;p25"/>
          <p:cNvSpPr txBox="1">
            <a:spLocks noGrp="1"/>
          </p:cNvSpPr>
          <p:nvPr>
            <p:ph type="title" idx="3"/>
          </p:nvPr>
        </p:nvSpPr>
        <p:spPr>
          <a:xfrm>
            <a:off x="1513064" y="2708922"/>
            <a:ext cx="1618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750" name="Google Shape;1750;p25"/>
          <p:cNvSpPr txBox="1">
            <a:spLocks noGrp="1"/>
          </p:cNvSpPr>
          <p:nvPr>
            <p:ph type="subTitle" idx="4"/>
          </p:nvPr>
        </p:nvSpPr>
        <p:spPr>
          <a:xfrm>
            <a:off x="3499353" y="3094296"/>
            <a:ext cx="2145300" cy="94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51" name="Google Shape;1751;p25"/>
          <p:cNvSpPr txBox="1">
            <a:spLocks noGrp="1"/>
          </p:cNvSpPr>
          <p:nvPr>
            <p:ph type="subTitle" idx="5"/>
          </p:nvPr>
        </p:nvSpPr>
        <p:spPr>
          <a:xfrm>
            <a:off x="5747777" y="3092196"/>
            <a:ext cx="21483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52" name="Google Shape;1752;p25"/>
          <p:cNvSpPr txBox="1">
            <a:spLocks noGrp="1"/>
          </p:cNvSpPr>
          <p:nvPr>
            <p:ph type="title" idx="6"/>
          </p:nvPr>
        </p:nvSpPr>
        <p:spPr>
          <a:xfrm>
            <a:off x="6012897" y="2708922"/>
            <a:ext cx="1618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TITLE_AND_TWO_COLUMNS_1_2">
    <p:bg>
      <p:bgPr>
        <a:noFill/>
        <a:effectLst/>
      </p:bgPr>
    </p:bg>
    <p:spTree>
      <p:nvGrpSpPr>
        <p:cNvPr id="1" name="Shape 1753"/>
        <p:cNvGrpSpPr/>
        <p:nvPr/>
      </p:nvGrpSpPr>
      <p:grpSpPr>
        <a:xfrm>
          <a:off x="0" y="0"/>
          <a:ext cx="0" cy="0"/>
          <a:chOff x="0" y="0"/>
          <a:chExt cx="0" cy="0"/>
        </a:xfrm>
      </p:grpSpPr>
      <p:sp>
        <p:nvSpPr>
          <p:cNvPr id="1754" name="Google Shape;1754;p26"/>
          <p:cNvSpPr/>
          <p:nvPr/>
        </p:nvSpPr>
        <p:spPr>
          <a:xfrm rot="643950" flipH="1">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bg>
      <p:bgPr>
        <a:noFill/>
        <a:effectLst/>
      </p:bgPr>
    </p:bg>
    <p:spTree>
      <p:nvGrpSpPr>
        <p:cNvPr id="1" name="Shape 1755"/>
        <p:cNvGrpSpPr/>
        <p:nvPr/>
      </p:nvGrpSpPr>
      <p:grpSpPr>
        <a:xfrm>
          <a:off x="0" y="0"/>
          <a:ext cx="0" cy="0"/>
          <a:chOff x="0" y="0"/>
          <a:chExt cx="0" cy="0"/>
        </a:xfrm>
      </p:grpSpPr>
      <p:sp>
        <p:nvSpPr>
          <p:cNvPr id="1756" name="Google Shape;1756;p27"/>
          <p:cNvSpPr/>
          <p:nvPr/>
        </p:nvSpPr>
        <p:spPr>
          <a:xfrm rot="-643950">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57" name="Google Shape;1757;p27"/>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58" name="Google Shape;1758;p27"/>
          <p:cNvSpPr txBox="1">
            <a:spLocks noGrp="1"/>
          </p:cNvSpPr>
          <p:nvPr>
            <p:ph type="subTitle" idx="1"/>
          </p:nvPr>
        </p:nvSpPr>
        <p:spPr>
          <a:xfrm>
            <a:off x="713225" y="3092196"/>
            <a:ext cx="18048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59" name="Google Shape;1759;p27"/>
          <p:cNvSpPr txBox="1">
            <a:spLocks noGrp="1"/>
          </p:cNvSpPr>
          <p:nvPr>
            <p:ph type="title" idx="2"/>
          </p:nvPr>
        </p:nvSpPr>
        <p:spPr>
          <a:xfrm>
            <a:off x="935940" y="2708922"/>
            <a:ext cx="13593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760" name="Google Shape;1760;p27"/>
          <p:cNvSpPr txBox="1">
            <a:spLocks noGrp="1"/>
          </p:cNvSpPr>
          <p:nvPr>
            <p:ph type="subTitle" idx="3"/>
          </p:nvPr>
        </p:nvSpPr>
        <p:spPr>
          <a:xfrm>
            <a:off x="2682048" y="3092196"/>
            <a:ext cx="18048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61" name="Google Shape;1761;p27"/>
          <p:cNvSpPr txBox="1">
            <a:spLocks noGrp="1"/>
          </p:cNvSpPr>
          <p:nvPr>
            <p:ph type="title" idx="4"/>
          </p:nvPr>
        </p:nvSpPr>
        <p:spPr>
          <a:xfrm>
            <a:off x="2906857" y="2708922"/>
            <a:ext cx="13593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762" name="Google Shape;1762;p27"/>
          <p:cNvSpPr txBox="1">
            <a:spLocks noGrp="1"/>
          </p:cNvSpPr>
          <p:nvPr>
            <p:ph type="subTitle" idx="5"/>
          </p:nvPr>
        </p:nvSpPr>
        <p:spPr>
          <a:xfrm>
            <a:off x="4657152" y="3092196"/>
            <a:ext cx="18048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63" name="Google Shape;1763;p27"/>
          <p:cNvSpPr txBox="1">
            <a:spLocks noGrp="1"/>
          </p:cNvSpPr>
          <p:nvPr>
            <p:ph type="title" idx="6"/>
          </p:nvPr>
        </p:nvSpPr>
        <p:spPr>
          <a:xfrm>
            <a:off x="4877773" y="2708922"/>
            <a:ext cx="13593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764" name="Google Shape;1764;p27"/>
          <p:cNvSpPr txBox="1">
            <a:spLocks noGrp="1"/>
          </p:cNvSpPr>
          <p:nvPr>
            <p:ph type="subTitle" idx="7"/>
          </p:nvPr>
        </p:nvSpPr>
        <p:spPr>
          <a:xfrm>
            <a:off x="6625975" y="3092196"/>
            <a:ext cx="1804800" cy="9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1765" name="Google Shape;1765;p27"/>
          <p:cNvSpPr txBox="1">
            <a:spLocks noGrp="1"/>
          </p:cNvSpPr>
          <p:nvPr>
            <p:ph type="title" idx="8"/>
          </p:nvPr>
        </p:nvSpPr>
        <p:spPr>
          <a:xfrm>
            <a:off x="6848690" y="2708922"/>
            <a:ext cx="13593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1766" name="Google Shape;1766;p27"/>
          <p:cNvSpPr/>
          <p:nvPr/>
        </p:nvSpPr>
        <p:spPr>
          <a:xfrm rot="2314910">
            <a:off x="8511335" y="4157510"/>
            <a:ext cx="305476" cy="5590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767"/>
        <p:cNvGrpSpPr/>
        <p:nvPr/>
      </p:nvGrpSpPr>
      <p:grpSpPr>
        <a:xfrm>
          <a:off x="0" y="0"/>
          <a:ext cx="0" cy="0"/>
          <a:chOff x="0" y="0"/>
          <a:chExt cx="0" cy="0"/>
        </a:xfrm>
      </p:grpSpPr>
      <p:sp>
        <p:nvSpPr>
          <p:cNvPr id="1768" name="Google Shape;1768;p28"/>
          <p:cNvSpPr/>
          <p:nvPr/>
        </p:nvSpPr>
        <p:spPr>
          <a:xfrm rot="643864" flipH="1">
            <a:off x="197905" y="-753864"/>
            <a:ext cx="8748179" cy="6651226"/>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69" name="Google Shape;1769;p28"/>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70" name="Google Shape;1770;p28"/>
          <p:cNvSpPr/>
          <p:nvPr/>
        </p:nvSpPr>
        <p:spPr>
          <a:xfrm rot="-8393748">
            <a:off x="876829" y="37112"/>
            <a:ext cx="346767" cy="63449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1771" name="Google Shape;1771;p28"/>
          <p:cNvSpPr/>
          <p:nvPr/>
        </p:nvSpPr>
        <p:spPr>
          <a:xfrm rot="3553168">
            <a:off x="7387479" y="4330065"/>
            <a:ext cx="305479" cy="559038"/>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TITLE_ONLY_2">
    <p:bg>
      <p:bgPr>
        <a:solidFill>
          <a:schemeClr val="dk2"/>
        </a:solidFill>
        <a:effectLst/>
      </p:bgPr>
    </p:bg>
    <p:spTree>
      <p:nvGrpSpPr>
        <p:cNvPr id="1" name="Shape 1772"/>
        <p:cNvGrpSpPr/>
        <p:nvPr/>
      </p:nvGrpSpPr>
      <p:grpSpPr>
        <a:xfrm>
          <a:off x="0" y="0"/>
          <a:ext cx="0" cy="0"/>
          <a:chOff x="0" y="0"/>
          <a:chExt cx="0" cy="0"/>
        </a:xfrm>
      </p:grpSpPr>
      <p:sp>
        <p:nvSpPr>
          <p:cNvPr id="1773" name="Google Shape;1773;p29"/>
          <p:cNvSpPr/>
          <p:nvPr/>
        </p:nvSpPr>
        <p:spPr>
          <a:xfrm rot="-643864">
            <a:off x="333755" y="-753864"/>
            <a:ext cx="8748179" cy="6651226"/>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1774" name="Google Shape;1774;p2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75" name="Google Shape;1775;p29"/>
          <p:cNvSpPr/>
          <p:nvPr/>
        </p:nvSpPr>
        <p:spPr>
          <a:xfrm rot="-8393748">
            <a:off x="876829" y="796312"/>
            <a:ext cx="346767" cy="63449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_ONLY_1">
    <p:bg>
      <p:bgPr>
        <a:solidFill>
          <a:schemeClr val="lt1"/>
        </a:solidFill>
        <a:effectLst/>
      </p:bgPr>
    </p:bg>
    <p:spTree>
      <p:nvGrpSpPr>
        <p:cNvPr id="1" name="Shape 1776"/>
        <p:cNvGrpSpPr/>
        <p:nvPr/>
      </p:nvGrpSpPr>
      <p:grpSpPr>
        <a:xfrm>
          <a:off x="0" y="0"/>
          <a:ext cx="0" cy="0"/>
          <a:chOff x="0" y="0"/>
          <a:chExt cx="0" cy="0"/>
        </a:xfrm>
      </p:grpSpPr>
      <p:sp>
        <p:nvSpPr>
          <p:cNvPr id="1777" name="Google Shape;1777;p30"/>
          <p:cNvSpPr/>
          <p:nvPr/>
        </p:nvSpPr>
        <p:spPr>
          <a:xfrm rot="643864" flipH="1">
            <a:off x="197905" y="-753864"/>
            <a:ext cx="8748179" cy="6651226"/>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78" name="Google Shape;1778;p30"/>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79" name="Google Shape;1779;p30"/>
          <p:cNvSpPr/>
          <p:nvPr/>
        </p:nvSpPr>
        <p:spPr>
          <a:xfrm rot="2314910">
            <a:off x="8395297" y="4155210"/>
            <a:ext cx="305476" cy="5590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TITLE_ONLY_1_1">
    <p:bg>
      <p:bgPr>
        <a:solidFill>
          <a:schemeClr val="lt1"/>
        </a:solidFill>
        <a:effectLst/>
      </p:bgPr>
    </p:bg>
    <p:spTree>
      <p:nvGrpSpPr>
        <p:cNvPr id="1" name="Shape 1780"/>
        <p:cNvGrpSpPr/>
        <p:nvPr/>
      </p:nvGrpSpPr>
      <p:grpSpPr>
        <a:xfrm>
          <a:off x="0" y="0"/>
          <a:ext cx="0" cy="0"/>
          <a:chOff x="0" y="0"/>
          <a:chExt cx="0" cy="0"/>
        </a:xfrm>
      </p:grpSpPr>
      <p:sp>
        <p:nvSpPr>
          <p:cNvPr id="1781" name="Google Shape;1781;p31"/>
          <p:cNvSpPr/>
          <p:nvPr/>
        </p:nvSpPr>
        <p:spPr>
          <a:xfrm rot="-643864">
            <a:off x="382255" y="-839902"/>
            <a:ext cx="8748179" cy="6651226"/>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1782" name="Google Shape;1782;p31"/>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83"/>
        <p:cNvGrpSpPr/>
        <p:nvPr/>
      </p:nvGrpSpPr>
      <p:grpSpPr>
        <a:xfrm>
          <a:off x="0" y="0"/>
          <a:ext cx="0" cy="0"/>
          <a:chOff x="0" y="0"/>
          <a:chExt cx="0" cy="0"/>
        </a:xfrm>
      </p:grpSpPr>
      <p:grpSp>
        <p:nvGrpSpPr>
          <p:cNvPr id="1784" name="Google Shape;1784;p32"/>
          <p:cNvGrpSpPr/>
          <p:nvPr/>
        </p:nvGrpSpPr>
        <p:grpSpPr>
          <a:xfrm rot="-362304" flipH="1">
            <a:off x="86786" y="118919"/>
            <a:ext cx="701409" cy="1468746"/>
            <a:chOff x="8694925" y="207725"/>
            <a:chExt cx="701375" cy="1468675"/>
          </a:xfrm>
        </p:grpSpPr>
        <p:sp>
          <p:nvSpPr>
            <p:cNvPr id="1785" name="Google Shape;1785;p32"/>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2"/>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2"/>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2"/>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2"/>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2"/>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2"/>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2"/>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2"/>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2"/>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2"/>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2"/>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2"/>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2"/>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2"/>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2"/>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2"/>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2"/>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2"/>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2"/>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2"/>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2"/>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2"/>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2"/>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2"/>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2"/>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2"/>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2"/>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2"/>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2"/>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2"/>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2"/>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2"/>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2"/>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2"/>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2"/>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2"/>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2"/>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2"/>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2"/>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2"/>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32"/>
          <p:cNvGrpSpPr/>
          <p:nvPr/>
        </p:nvGrpSpPr>
        <p:grpSpPr>
          <a:xfrm flipH="1">
            <a:off x="1628846" y="-365125"/>
            <a:ext cx="982400" cy="1809250"/>
            <a:chOff x="6601775" y="1650925"/>
            <a:chExt cx="982400" cy="1809250"/>
          </a:xfrm>
        </p:grpSpPr>
        <p:sp>
          <p:nvSpPr>
            <p:cNvPr id="1830" name="Google Shape;1830;p32"/>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2"/>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2"/>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2"/>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2"/>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2"/>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2"/>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2"/>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2"/>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2"/>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2"/>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2"/>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2"/>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2"/>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2"/>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2"/>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2"/>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2"/>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2"/>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2"/>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2"/>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2"/>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2"/>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2"/>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 name="Google Shape;1854;p32"/>
          <p:cNvGrpSpPr/>
          <p:nvPr/>
        </p:nvGrpSpPr>
        <p:grpSpPr>
          <a:xfrm flipH="1">
            <a:off x="863508" y="599800"/>
            <a:ext cx="742225" cy="1554100"/>
            <a:chOff x="7561625" y="125650"/>
            <a:chExt cx="742225" cy="1554100"/>
          </a:xfrm>
        </p:grpSpPr>
        <p:sp>
          <p:nvSpPr>
            <p:cNvPr id="1855" name="Google Shape;1855;p32"/>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2"/>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2"/>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2"/>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2"/>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2"/>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2"/>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2"/>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2"/>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2"/>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2"/>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2"/>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2"/>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2"/>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2"/>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2"/>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2"/>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2"/>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2"/>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2"/>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2"/>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2"/>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2"/>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2"/>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2"/>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2"/>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2"/>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2"/>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2"/>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2"/>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2"/>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2"/>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2"/>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2"/>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2"/>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2"/>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2"/>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2"/>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2"/>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2"/>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2"/>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2"/>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32"/>
          <p:cNvGrpSpPr/>
          <p:nvPr/>
        </p:nvGrpSpPr>
        <p:grpSpPr>
          <a:xfrm rot="-768545" flipH="1">
            <a:off x="1754421" y="3931277"/>
            <a:ext cx="784739" cy="1674676"/>
            <a:chOff x="5909625" y="3402475"/>
            <a:chExt cx="784750" cy="1674700"/>
          </a:xfrm>
        </p:grpSpPr>
        <p:sp>
          <p:nvSpPr>
            <p:cNvPr id="1898" name="Google Shape;1898;p32"/>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2"/>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2"/>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2"/>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2"/>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2"/>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2"/>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2"/>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2"/>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2"/>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2"/>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2"/>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2"/>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2"/>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2"/>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2"/>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2"/>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2"/>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2"/>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2"/>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2"/>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2"/>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2"/>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5" name="Google Shape;1935;p32"/>
          <p:cNvGrpSpPr/>
          <p:nvPr/>
        </p:nvGrpSpPr>
        <p:grpSpPr>
          <a:xfrm rot="373388" flipH="1">
            <a:off x="8192932" y="138541"/>
            <a:ext cx="718870" cy="1429490"/>
            <a:chOff x="4814675" y="3717725"/>
            <a:chExt cx="718875" cy="1429500"/>
          </a:xfrm>
        </p:grpSpPr>
        <p:sp>
          <p:nvSpPr>
            <p:cNvPr id="1936" name="Google Shape;1936;p32"/>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2"/>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2"/>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2"/>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2"/>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2"/>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2"/>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2"/>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2"/>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2"/>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2"/>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2"/>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2"/>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2"/>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2"/>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2"/>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2"/>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2"/>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2"/>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2"/>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2"/>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2"/>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2"/>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2"/>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2"/>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2"/>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2"/>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2"/>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2"/>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2"/>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2"/>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2"/>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2"/>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2"/>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2"/>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2"/>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2"/>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2"/>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2"/>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2"/>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2"/>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32"/>
          <p:cNvGrpSpPr/>
          <p:nvPr/>
        </p:nvGrpSpPr>
        <p:grpSpPr>
          <a:xfrm flipH="1">
            <a:off x="11483" y="1915238"/>
            <a:ext cx="627975" cy="1457875"/>
            <a:chOff x="6277375" y="207700"/>
            <a:chExt cx="627975" cy="1457875"/>
          </a:xfrm>
        </p:grpSpPr>
        <p:sp>
          <p:nvSpPr>
            <p:cNvPr id="1998" name="Google Shape;1998;p3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32"/>
          <p:cNvGrpSpPr/>
          <p:nvPr/>
        </p:nvGrpSpPr>
        <p:grpSpPr>
          <a:xfrm flipH="1">
            <a:off x="7116933" y="2286463"/>
            <a:ext cx="880675" cy="1381250"/>
            <a:chOff x="4678725" y="213425"/>
            <a:chExt cx="880675" cy="1381250"/>
          </a:xfrm>
        </p:grpSpPr>
        <p:sp>
          <p:nvSpPr>
            <p:cNvPr id="2072" name="Google Shape;2072;p3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0" name="Google Shape;2170;p32"/>
          <p:cNvGrpSpPr/>
          <p:nvPr/>
        </p:nvGrpSpPr>
        <p:grpSpPr>
          <a:xfrm flipH="1">
            <a:off x="-140704" y="4109363"/>
            <a:ext cx="932350" cy="1637175"/>
            <a:chOff x="8451425" y="3510050"/>
            <a:chExt cx="932350" cy="1637175"/>
          </a:xfrm>
        </p:grpSpPr>
        <p:sp>
          <p:nvSpPr>
            <p:cNvPr id="2171" name="Google Shape;2171;p3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4" name="Google Shape;2314;p32"/>
          <p:cNvGrpSpPr/>
          <p:nvPr/>
        </p:nvGrpSpPr>
        <p:grpSpPr>
          <a:xfrm rot="-871439" flipH="1">
            <a:off x="781842" y="2854885"/>
            <a:ext cx="626337" cy="1655148"/>
            <a:chOff x="7905200" y="2089425"/>
            <a:chExt cx="626300" cy="1655050"/>
          </a:xfrm>
        </p:grpSpPr>
        <p:sp>
          <p:nvSpPr>
            <p:cNvPr id="2315" name="Google Shape;2315;p3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4" name="Google Shape;2384;p32"/>
          <p:cNvGrpSpPr/>
          <p:nvPr/>
        </p:nvGrpSpPr>
        <p:grpSpPr>
          <a:xfrm rot="-518340" flipH="1">
            <a:off x="8350087" y="1747503"/>
            <a:ext cx="819730" cy="1691432"/>
            <a:chOff x="8941775" y="1754475"/>
            <a:chExt cx="819775" cy="1691525"/>
          </a:xfrm>
        </p:grpSpPr>
        <p:sp>
          <p:nvSpPr>
            <p:cNvPr id="2385" name="Google Shape;2385;p32"/>
            <p:cNvSpPr/>
            <p:nvPr/>
          </p:nvSpPr>
          <p:spPr>
            <a:xfrm>
              <a:off x="9195300" y="1758700"/>
              <a:ext cx="308575" cy="311150"/>
            </a:xfrm>
            <a:custGeom>
              <a:avLst/>
              <a:gdLst/>
              <a:ahLst/>
              <a:cxnLst/>
              <a:rect l="l" t="t" r="r" b="b"/>
              <a:pathLst>
                <a:path w="12343" h="12446" extrusionOk="0">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2"/>
            <p:cNvSpPr/>
            <p:nvPr/>
          </p:nvSpPr>
          <p:spPr>
            <a:xfrm>
              <a:off x="9035175" y="2506150"/>
              <a:ext cx="405325" cy="870650"/>
            </a:xfrm>
            <a:custGeom>
              <a:avLst/>
              <a:gdLst/>
              <a:ahLst/>
              <a:cxnLst/>
              <a:rect l="l" t="t" r="r" b="b"/>
              <a:pathLst>
                <a:path w="16213" h="34826" extrusionOk="0">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2"/>
            <p:cNvSpPr/>
            <p:nvPr/>
          </p:nvSpPr>
          <p:spPr>
            <a:xfrm>
              <a:off x="9056025" y="2516975"/>
              <a:ext cx="87600" cy="768925"/>
            </a:xfrm>
            <a:custGeom>
              <a:avLst/>
              <a:gdLst/>
              <a:ahLst/>
              <a:cxnLst/>
              <a:rect l="l" t="t" r="r" b="b"/>
              <a:pathLst>
                <a:path w="3504" h="30757" extrusionOk="0">
                  <a:moveTo>
                    <a:pt x="3503" y="1"/>
                  </a:moveTo>
                  <a:lnTo>
                    <a:pt x="1" y="30756"/>
                  </a:lnTo>
                  <a:cubicBezTo>
                    <a:pt x="1702" y="20582"/>
                    <a:pt x="2869" y="10308"/>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2"/>
            <p:cNvSpPr/>
            <p:nvPr/>
          </p:nvSpPr>
          <p:spPr>
            <a:xfrm>
              <a:off x="9184450" y="2622050"/>
              <a:ext cx="85100" cy="688850"/>
            </a:xfrm>
            <a:custGeom>
              <a:avLst/>
              <a:gdLst/>
              <a:ahLst/>
              <a:cxnLst/>
              <a:rect l="l" t="t" r="r" b="b"/>
              <a:pathLst>
                <a:path w="3404" h="27554" extrusionOk="0">
                  <a:moveTo>
                    <a:pt x="3403" y="1"/>
                  </a:moveTo>
                  <a:lnTo>
                    <a:pt x="1" y="27554"/>
                  </a:lnTo>
                  <a:cubicBezTo>
                    <a:pt x="1368" y="18047"/>
                    <a:pt x="2603" y="9608"/>
                    <a:pt x="34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2"/>
            <p:cNvSpPr/>
            <p:nvPr/>
          </p:nvSpPr>
          <p:spPr>
            <a:xfrm>
              <a:off x="9020400" y="2578700"/>
              <a:ext cx="88200" cy="167650"/>
            </a:xfrm>
            <a:custGeom>
              <a:avLst/>
              <a:gdLst/>
              <a:ahLst/>
              <a:cxnLst/>
              <a:rect l="l" t="t" r="r" b="b"/>
              <a:pathLst>
                <a:path w="3528" h="6706" extrusionOk="0">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2"/>
            <p:cNvSpPr/>
            <p:nvPr/>
          </p:nvSpPr>
          <p:spPr>
            <a:xfrm>
              <a:off x="9123575" y="2031150"/>
              <a:ext cx="386975" cy="509200"/>
            </a:xfrm>
            <a:custGeom>
              <a:avLst/>
              <a:gdLst/>
              <a:ahLst/>
              <a:cxnLst/>
              <a:rect l="l" t="t" r="r" b="b"/>
              <a:pathLst>
                <a:path w="15479" h="20368" extrusionOk="0">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2"/>
            <p:cNvSpPr/>
            <p:nvPr/>
          </p:nvSpPr>
          <p:spPr>
            <a:xfrm>
              <a:off x="9020175" y="2034975"/>
              <a:ext cx="286900" cy="582250"/>
            </a:xfrm>
            <a:custGeom>
              <a:avLst/>
              <a:gdLst/>
              <a:ahLst/>
              <a:cxnLst/>
              <a:rect l="l" t="t" r="r" b="b"/>
              <a:pathLst>
                <a:path w="11476" h="23290" extrusionOk="0">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2"/>
            <p:cNvSpPr/>
            <p:nvPr/>
          </p:nvSpPr>
          <p:spPr>
            <a:xfrm>
              <a:off x="9608925" y="2187575"/>
              <a:ext cx="152625" cy="137625"/>
            </a:xfrm>
            <a:custGeom>
              <a:avLst/>
              <a:gdLst/>
              <a:ahLst/>
              <a:cxnLst/>
              <a:rect l="l" t="t" r="r" b="b"/>
              <a:pathLst>
                <a:path w="6105" h="5505" extrusionOk="0">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2"/>
            <p:cNvSpPr/>
            <p:nvPr/>
          </p:nvSpPr>
          <p:spPr>
            <a:xfrm>
              <a:off x="9658950" y="2235125"/>
              <a:ext cx="20050" cy="58825"/>
            </a:xfrm>
            <a:custGeom>
              <a:avLst/>
              <a:gdLst/>
              <a:ahLst/>
              <a:cxnLst/>
              <a:rect l="l" t="t" r="r" b="b"/>
              <a:pathLst>
                <a:path w="802" h="2353" extrusionOk="0">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2"/>
            <p:cNvSpPr/>
            <p:nvPr/>
          </p:nvSpPr>
          <p:spPr>
            <a:xfrm>
              <a:off x="9405450" y="2095025"/>
              <a:ext cx="276050" cy="367450"/>
            </a:xfrm>
            <a:custGeom>
              <a:avLst/>
              <a:gdLst/>
              <a:ahLst/>
              <a:cxnLst/>
              <a:rect l="l" t="t" r="r" b="b"/>
              <a:pathLst>
                <a:path w="11042" h="14698" extrusionOk="0">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2"/>
            <p:cNvSpPr/>
            <p:nvPr/>
          </p:nvSpPr>
          <p:spPr>
            <a:xfrm>
              <a:off x="9591575" y="2281600"/>
              <a:ext cx="79700" cy="59625"/>
            </a:xfrm>
            <a:custGeom>
              <a:avLst/>
              <a:gdLst/>
              <a:ahLst/>
              <a:cxnLst/>
              <a:rect l="l" t="t" r="r" b="b"/>
              <a:pathLst>
                <a:path w="3188" h="2385" extrusionOk="0">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2"/>
            <p:cNvSpPr/>
            <p:nvPr/>
          </p:nvSpPr>
          <p:spPr>
            <a:xfrm>
              <a:off x="9019375" y="2582300"/>
              <a:ext cx="100050" cy="15950"/>
            </a:xfrm>
            <a:custGeom>
              <a:avLst/>
              <a:gdLst/>
              <a:ahLst/>
              <a:cxnLst/>
              <a:rect l="l" t="t" r="r" b="b"/>
              <a:pathLst>
                <a:path w="4002" h="638" extrusionOk="0">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2"/>
            <p:cNvSpPr/>
            <p:nvPr/>
          </p:nvSpPr>
          <p:spPr>
            <a:xfrm>
              <a:off x="9146100" y="3310050"/>
              <a:ext cx="174300" cy="135950"/>
            </a:xfrm>
            <a:custGeom>
              <a:avLst/>
              <a:gdLst/>
              <a:ahLst/>
              <a:cxnLst/>
              <a:rect l="l" t="t" r="r" b="b"/>
              <a:pathLst>
                <a:path w="6972" h="5438" extrusionOk="0">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2"/>
            <p:cNvSpPr/>
            <p:nvPr/>
          </p:nvSpPr>
          <p:spPr>
            <a:xfrm>
              <a:off x="8943450" y="3285875"/>
              <a:ext cx="183475" cy="116775"/>
            </a:xfrm>
            <a:custGeom>
              <a:avLst/>
              <a:gdLst/>
              <a:ahLst/>
              <a:cxnLst/>
              <a:rect l="l" t="t" r="r" b="b"/>
              <a:pathLst>
                <a:path w="7339" h="4671" extrusionOk="0">
                  <a:moveTo>
                    <a:pt x="3670" y="0"/>
                  </a:moveTo>
                  <a:lnTo>
                    <a:pt x="3336" y="2168"/>
                  </a:lnTo>
                  <a:lnTo>
                    <a:pt x="0" y="3603"/>
                  </a:lnTo>
                  <a:lnTo>
                    <a:pt x="6505" y="4670"/>
                  </a:lnTo>
                  <a:lnTo>
                    <a:pt x="7339" y="834"/>
                  </a:lnTo>
                  <a:lnTo>
                    <a:pt x="3670"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2"/>
            <p:cNvSpPr/>
            <p:nvPr/>
          </p:nvSpPr>
          <p:spPr>
            <a:xfrm>
              <a:off x="9328725" y="2092975"/>
              <a:ext cx="20875" cy="108400"/>
            </a:xfrm>
            <a:custGeom>
              <a:avLst/>
              <a:gdLst/>
              <a:ahLst/>
              <a:cxnLst/>
              <a:rect l="l" t="t" r="r" b="b"/>
              <a:pathLst>
                <a:path w="835" h="4336" extrusionOk="0">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2"/>
            <p:cNvSpPr/>
            <p:nvPr/>
          </p:nvSpPr>
          <p:spPr>
            <a:xfrm>
              <a:off x="9353750" y="2120450"/>
              <a:ext cx="3775" cy="3975"/>
            </a:xfrm>
            <a:custGeom>
              <a:avLst/>
              <a:gdLst/>
              <a:ahLst/>
              <a:cxnLst/>
              <a:rect l="l" t="t" r="r" b="b"/>
              <a:pathLst>
                <a:path w="151" h="159" extrusionOk="0">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2"/>
            <p:cNvSpPr/>
            <p:nvPr/>
          </p:nvSpPr>
          <p:spPr>
            <a:xfrm>
              <a:off x="9349575" y="2142550"/>
              <a:ext cx="5025" cy="3350"/>
            </a:xfrm>
            <a:custGeom>
              <a:avLst/>
              <a:gdLst/>
              <a:ahLst/>
              <a:cxnLst/>
              <a:rect l="l" t="t" r="r" b="b"/>
              <a:pathLst>
                <a:path w="201" h="134" extrusionOk="0">
                  <a:moveTo>
                    <a:pt x="134" y="0"/>
                  </a:moveTo>
                  <a:cubicBezTo>
                    <a:pt x="0" y="0"/>
                    <a:pt x="0" y="134"/>
                    <a:pt x="100" y="134"/>
                  </a:cubicBezTo>
                  <a:cubicBezTo>
                    <a:pt x="167" y="134"/>
                    <a:pt x="20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2"/>
            <p:cNvSpPr/>
            <p:nvPr/>
          </p:nvSpPr>
          <p:spPr>
            <a:xfrm>
              <a:off x="9277025" y="2049425"/>
              <a:ext cx="65075" cy="62300"/>
            </a:xfrm>
            <a:custGeom>
              <a:avLst/>
              <a:gdLst/>
              <a:ahLst/>
              <a:cxnLst/>
              <a:rect l="l" t="t" r="r" b="b"/>
              <a:pathLst>
                <a:path w="2603" h="2492" extrusionOk="0">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2"/>
            <p:cNvSpPr/>
            <p:nvPr/>
          </p:nvSpPr>
          <p:spPr>
            <a:xfrm>
              <a:off x="9360425" y="2057000"/>
              <a:ext cx="63400" cy="53500"/>
            </a:xfrm>
            <a:custGeom>
              <a:avLst/>
              <a:gdLst/>
              <a:ahLst/>
              <a:cxnLst/>
              <a:rect l="l" t="t" r="r" b="b"/>
              <a:pathLst>
                <a:path w="2536" h="2140" extrusionOk="0">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2"/>
            <p:cNvSpPr/>
            <p:nvPr/>
          </p:nvSpPr>
          <p:spPr>
            <a:xfrm>
              <a:off x="9121075" y="2212525"/>
              <a:ext cx="84450" cy="291775"/>
            </a:xfrm>
            <a:custGeom>
              <a:avLst/>
              <a:gdLst/>
              <a:ahLst/>
              <a:cxnLst/>
              <a:rect l="l" t="t" r="r" b="b"/>
              <a:pathLst>
                <a:path w="3378" h="11671" extrusionOk="0">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2"/>
            <p:cNvSpPr/>
            <p:nvPr/>
          </p:nvSpPr>
          <p:spPr>
            <a:xfrm>
              <a:off x="9173625" y="2378075"/>
              <a:ext cx="91750" cy="70225"/>
            </a:xfrm>
            <a:custGeom>
              <a:avLst/>
              <a:gdLst/>
              <a:ahLst/>
              <a:cxnLst/>
              <a:rect l="l" t="t" r="r" b="b"/>
              <a:pathLst>
                <a:path w="3670" h="2809" extrusionOk="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2"/>
            <p:cNvSpPr/>
            <p:nvPr/>
          </p:nvSpPr>
          <p:spPr>
            <a:xfrm>
              <a:off x="9356250" y="2383775"/>
              <a:ext cx="80900" cy="87375"/>
            </a:xfrm>
            <a:custGeom>
              <a:avLst/>
              <a:gdLst/>
              <a:ahLst/>
              <a:cxnLst/>
              <a:rect l="l" t="t" r="r" b="b"/>
              <a:pathLst>
                <a:path w="3236" h="3495" extrusionOk="0">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2"/>
            <p:cNvSpPr/>
            <p:nvPr/>
          </p:nvSpPr>
          <p:spPr>
            <a:xfrm>
              <a:off x="9213400" y="3376775"/>
              <a:ext cx="40300" cy="9750"/>
            </a:xfrm>
            <a:custGeom>
              <a:avLst/>
              <a:gdLst/>
              <a:ahLst/>
              <a:cxnLst/>
              <a:rect l="l" t="t" r="r" b="b"/>
              <a:pathLst>
                <a:path w="1612" h="390" extrusionOk="0">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2"/>
            <p:cNvSpPr/>
            <p:nvPr/>
          </p:nvSpPr>
          <p:spPr>
            <a:xfrm>
              <a:off x="9228650" y="3383425"/>
              <a:ext cx="31725" cy="10050"/>
            </a:xfrm>
            <a:custGeom>
              <a:avLst/>
              <a:gdLst/>
              <a:ahLst/>
              <a:cxnLst/>
              <a:rect l="l" t="t" r="r" b="b"/>
              <a:pathLst>
                <a:path w="1269" h="402" extrusionOk="0">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2"/>
            <p:cNvSpPr/>
            <p:nvPr/>
          </p:nvSpPr>
          <p:spPr>
            <a:xfrm>
              <a:off x="9223650" y="3346750"/>
              <a:ext cx="47025" cy="29425"/>
            </a:xfrm>
            <a:custGeom>
              <a:avLst/>
              <a:gdLst/>
              <a:ahLst/>
              <a:cxnLst/>
              <a:rect l="l" t="t" r="r" b="b"/>
              <a:pathLst>
                <a:path w="1881" h="1177" extrusionOk="0">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2"/>
            <p:cNvSpPr/>
            <p:nvPr/>
          </p:nvSpPr>
          <p:spPr>
            <a:xfrm>
              <a:off x="9165275" y="3311100"/>
              <a:ext cx="9200" cy="95500"/>
            </a:xfrm>
            <a:custGeom>
              <a:avLst/>
              <a:gdLst/>
              <a:ahLst/>
              <a:cxnLst/>
              <a:rect l="l" t="t" r="r" b="b"/>
              <a:pathLst>
                <a:path w="368" h="3820" extrusionOk="0">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2"/>
            <p:cNvSpPr/>
            <p:nvPr/>
          </p:nvSpPr>
          <p:spPr>
            <a:xfrm>
              <a:off x="9141100" y="3404275"/>
              <a:ext cx="175975" cy="29225"/>
            </a:xfrm>
            <a:custGeom>
              <a:avLst/>
              <a:gdLst/>
              <a:ahLst/>
              <a:cxnLst/>
              <a:rect l="l" t="t" r="r" b="b"/>
              <a:pathLst>
                <a:path w="7039" h="1169" extrusionOk="0">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2"/>
            <p:cNvSpPr/>
            <p:nvPr/>
          </p:nvSpPr>
          <p:spPr>
            <a:xfrm>
              <a:off x="9098550" y="3305250"/>
              <a:ext cx="10050" cy="93025"/>
            </a:xfrm>
            <a:custGeom>
              <a:avLst/>
              <a:gdLst/>
              <a:ahLst/>
              <a:cxnLst/>
              <a:rect l="l" t="t" r="r" b="b"/>
              <a:pathLst>
                <a:path w="402" h="3721" extrusionOk="0">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2"/>
            <p:cNvSpPr/>
            <p:nvPr/>
          </p:nvSpPr>
          <p:spPr>
            <a:xfrm>
              <a:off x="8941775" y="3372600"/>
              <a:ext cx="164325" cy="21700"/>
            </a:xfrm>
            <a:custGeom>
              <a:avLst/>
              <a:gdLst/>
              <a:ahLst/>
              <a:cxnLst/>
              <a:rect l="l" t="t" r="r" b="b"/>
              <a:pathLst>
                <a:path w="6573" h="868" extrusionOk="0">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2"/>
            <p:cNvSpPr/>
            <p:nvPr/>
          </p:nvSpPr>
          <p:spPr>
            <a:xfrm>
              <a:off x="9016275" y="3343050"/>
              <a:ext cx="15600" cy="17900"/>
            </a:xfrm>
            <a:custGeom>
              <a:avLst/>
              <a:gdLst/>
              <a:ahLst/>
              <a:cxnLst/>
              <a:rect l="l" t="t" r="r" b="b"/>
              <a:pathLst>
                <a:path w="624" h="716" extrusionOk="0">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2"/>
            <p:cNvSpPr/>
            <p:nvPr/>
          </p:nvSpPr>
          <p:spPr>
            <a:xfrm>
              <a:off x="9025175" y="3341750"/>
              <a:ext cx="15025" cy="14425"/>
            </a:xfrm>
            <a:custGeom>
              <a:avLst/>
              <a:gdLst/>
              <a:ahLst/>
              <a:cxnLst/>
              <a:rect l="l" t="t" r="r" b="b"/>
              <a:pathLst>
                <a:path w="601" h="577" extrusionOk="0">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2"/>
            <p:cNvSpPr/>
            <p:nvPr/>
          </p:nvSpPr>
          <p:spPr>
            <a:xfrm>
              <a:off x="9027700" y="3333175"/>
              <a:ext cx="24175" cy="13600"/>
            </a:xfrm>
            <a:custGeom>
              <a:avLst/>
              <a:gdLst/>
              <a:ahLst/>
              <a:cxnLst/>
              <a:rect l="l" t="t" r="r" b="b"/>
              <a:pathLst>
                <a:path w="967" h="544" extrusionOk="0">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2"/>
            <p:cNvSpPr/>
            <p:nvPr/>
          </p:nvSpPr>
          <p:spPr>
            <a:xfrm>
              <a:off x="9006825" y="3303500"/>
              <a:ext cx="37450" cy="30425"/>
            </a:xfrm>
            <a:custGeom>
              <a:avLst/>
              <a:gdLst/>
              <a:ahLst/>
              <a:cxnLst/>
              <a:rect l="l" t="t" r="r" b="b"/>
              <a:pathLst>
                <a:path w="1498" h="1217" extrusionOk="0">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2"/>
            <p:cNvSpPr/>
            <p:nvPr/>
          </p:nvSpPr>
          <p:spPr>
            <a:xfrm>
              <a:off x="9294525" y="1770450"/>
              <a:ext cx="192675" cy="209375"/>
            </a:xfrm>
            <a:custGeom>
              <a:avLst/>
              <a:gdLst/>
              <a:ahLst/>
              <a:cxnLst/>
              <a:rect l="l" t="t" r="r" b="b"/>
              <a:pathLst>
                <a:path w="7707" h="8375" extrusionOk="0">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2"/>
            <p:cNvSpPr/>
            <p:nvPr/>
          </p:nvSpPr>
          <p:spPr>
            <a:xfrm>
              <a:off x="9307875" y="1947400"/>
              <a:ext cx="120950" cy="147525"/>
            </a:xfrm>
            <a:custGeom>
              <a:avLst/>
              <a:gdLst/>
              <a:ahLst/>
              <a:cxnLst/>
              <a:rect l="l" t="t" r="r" b="b"/>
              <a:pathLst>
                <a:path w="4838" h="5901" extrusionOk="0">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2"/>
            <p:cNvSpPr/>
            <p:nvPr/>
          </p:nvSpPr>
          <p:spPr>
            <a:xfrm>
              <a:off x="9452975" y="1886125"/>
              <a:ext cx="43400" cy="57750"/>
            </a:xfrm>
            <a:custGeom>
              <a:avLst/>
              <a:gdLst/>
              <a:ahLst/>
              <a:cxnLst/>
              <a:rect l="l" t="t" r="r" b="b"/>
              <a:pathLst>
                <a:path w="1736" h="2310" extrusionOk="0">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2"/>
            <p:cNvSpPr/>
            <p:nvPr/>
          </p:nvSpPr>
          <p:spPr>
            <a:xfrm>
              <a:off x="9354575" y="1832325"/>
              <a:ext cx="57575" cy="65625"/>
            </a:xfrm>
            <a:custGeom>
              <a:avLst/>
              <a:gdLst/>
              <a:ahLst/>
              <a:cxnLst/>
              <a:rect l="l" t="t" r="r" b="b"/>
              <a:pathLst>
                <a:path w="2303" h="2625" extrusionOk="0">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2"/>
            <p:cNvSpPr/>
            <p:nvPr/>
          </p:nvSpPr>
          <p:spPr>
            <a:xfrm>
              <a:off x="9432975" y="1864025"/>
              <a:ext cx="7300" cy="6500"/>
            </a:xfrm>
            <a:custGeom>
              <a:avLst/>
              <a:gdLst/>
              <a:ahLst/>
              <a:cxnLst/>
              <a:rect l="l" t="t" r="r" b="b"/>
              <a:pathLst>
                <a:path w="292" h="260" extrusionOk="0">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2"/>
            <p:cNvSpPr/>
            <p:nvPr/>
          </p:nvSpPr>
          <p:spPr>
            <a:xfrm>
              <a:off x="9353750" y="1839000"/>
              <a:ext cx="8700" cy="6100"/>
            </a:xfrm>
            <a:custGeom>
              <a:avLst/>
              <a:gdLst/>
              <a:ahLst/>
              <a:cxnLst/>
              <a:rect l="l" t="t" r="r" b="b"/>
              <a:pathLst>
                <a:path w="348" h="244" extrusionOk="0">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2"/>
            <p:cNvSpPr/>
            <p:nvPr/>
          </p:nvSpPr>
          <p:spPr>
            <a:xfrm>
              <a:off x="9362925" y="1904525"/>
              <a:ext cx="58400" cy="15475"/>
            </a:xfrm>
            <a:custGeom>
              <a:avLst/>
              <a:gdLst/>
              <a:ahLst/>
              <a:cxnLst/>
              <a:rect l="l" t="t" r="r" b="b"/>
              <a:pathLst>
                <a:path w="2336" h="619" extrusionOk="0">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2"/>
            <p:cNvSpPr/>
            <p:nvPr/>
          </p:nvSpPr>
          <p:spPr>
            <a:xfrm>
              <a:off x="9413775" y="1898900"/>
              <a:ext cx="13275" cy="18600"/>
            </a:xfrm>
            <a:custGeom>
              <a:avLst/>
              <a:gdLst/>
              <a:ahLst/>
              <a:cxnLst/>
              <a:rect l="l" t="t" r="r" b="b"/>
              <a:pathLst>
                <a:path w="531" h="744" extrusionOk="0">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2"/>
            <p:cNvSpPr/>
            <p:nvPr/>
          </p:nvSpPr>
          <p:spPr>
            <a:xfrm>
              <a:off x="9345400" y="1766825"/>
              <a:ext cx="130125" cy="77050"/>
            </a:xfrm>
            <a:custGeom>
              <a:avLst/>
              <a:gdLst/>
              <a:ahLst/>
              <a:cxnLst/>
              <a:rect l="l" t="t" r="r" b="b"/>
              <a:pathLst>
                <a:path w="5205" h="3082" extrusionOk="0">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2"/>
            <p:cNvSpPr/>
            <p:nvPr/>
          </p:nvSpPr>
          <p:spPr>
            <a:xfrm>
              <a:off x="9481325" y="1754475"/>
              <a:ext cx="57575" cy="53300"/>
            </a:xfrm>
            <a:custGeom>
              <a:avLst/>
              <a:gdLst/>
              <a:ahLst/>
              <a:cxnLst/>
              <a:rect l="l" t="t" r="r" b="b"/>
              <a:pathLst>
                <a:path w="2303" h="2132" extrusionOk="0">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2"/>
            <p:cNvSpPr/>
            <p:nvPr/>
          </p:nvSpPr>
          <p:spPr>
            <a:xfrm>
              <a:off x="9125250" y="2184750"/>
              <a:ext cx="61725" cy="22450"/>
            </a:xfrm>
            <a:custGeom>
              <a:avLst/>
              <a:gdLst/>
              <a:ahLst/>
              <a:cxnLst/>
              <a:rect l="l" t="t" r="r" b="b"/>
              <a:pathLst>
                <a:path w="2469" h="898" extrusionOk="0">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2"/>
            <p:cNvSpPr/>
            <p:nvPr/>
          </p:nvSpPr>
          <p:spPr>
            <a:xfrm>
              <a:off x="9149525" y="2154675"/>
              <a:ext cx="104175" cy="47100"/>
            </a:xfrm>
            <a:custGeom>
              <a:avLst/>
              <a:gdLst/>
              <a:ahLst/>
              <a:cxnLst/>
              <a:rect l="l" t="t" r="r" b="b"/>
              <a:pathLst>
                <a:path w="4167" h="1884" extrusionOk="0">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2"/>
            <p:cNvSpPr/>
            <p:nvPr/>
          </p:nvSpPr>
          <p:spPr>
            <a:xfrm>
              <a:off x="9182075" y="2114450"/>
              <a:ext cx="65375" cy="30375"/>
            </a:xfrm>
            <a:custGeom>
              <a:avLst/>
              <a:gdLst/>
              <a:ahLst/>
              <a:cxnLst/>
              <a:rect l="l" t="t" r="r" b="b"/>
              <a:pathLst>
                <a:path w="2615" h="1215" extrusionOk="0">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2"/>
            <p:cNvSpPr/>
            <p:nvPr/>
          </p:nvSpPr>
          <p:spPr>
            <a:xfrm>
              <a:off x="9214475" y="2083350"/>
              <a:ext cx="80075" cy="26700"/>
            </a:xfrm>
            <a:custGeom>
              <a:avLst/>
              <a:gdLst/>
              <a:ahLst/>
              <a:cxnLst/>
              <a:rect l="l" t="t" r="r" b="b"/>
              <a:pathLst>
                <a:path w="3203" h="1068" extrusionOk="0">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2"/>
            <p:cNvSpPr/>
            <p:nvPr/>
          </p:nvSpPr>
          <p:spPr>
            <a:xfrm>
              <a:off x="9308700" y="2221875"/>
              <a:ext cx="165975" cy="29375"/>
            </a:xfrm>
            <a:custGeom>
              <a:avLst/>
              <a:gdLst/>
              <a:ahLst/>
              <a:cxnLst/>
              <a:rect l="l" t="t" r="r" b="b"/>
              <a:pathLst>
                <a:path w="6639" h="1175" extrusionOk="0">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2"/>
            <p:cNvSpPr/>
            <p:nvPr/>
          </p:nvSpPr>
          <p:spPr>
            <a:xfrm>
              <a:off x="9364575" y="2184250"/>
              <a:ext cx="113450" cy="19200"/>
            </a:xfrm>
            <a:custGeom>
              <a:avLst/>
              <a:gdLst/>
              <a:ahLst/>
              <a:cxnLst/>
              <a:rect l="l" t="t" r="r" b="b"/>
              <a:pathLst>
                <a:path w="4538" h="768" extrusionOk="0">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2"/>
            <p:cNvSpPr/>
            <p:nvPr/>
          </p:nvSpPr>
          <p:spPr>
            <a:xfrm>
              <a:off x="9256350" y="2150025"/>
              <a:ext cx="215000" cy="16725"/>
            </a:xfrm>
            <a:custGeom>
              <a:avLst/>
              <a:gdLst/>
              <a:ahLst/>
              <a:cxnLst/>
              <a:rect l="l" t="t" r="r" b="b"/>
              <a:pathLst>
                <a:path w="8600" h="669" extrusionOk="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2"/>
            <p:cNvSpPr/>
            <p:nvPr/>
          </p:nvSpPr>
          <p:spPr>
            <a:xfrm>
              <a:off x="9411275" y="2125875"/>
              <a:ext cx="74250" cy="7525"/>
            </a:xfrm>
            <a:custGeom>
              <a:avLst/>
              <a:gdLst/>
              <a:ahLst/>
              <a:cxnLst/>
              <a:rect l="l" t="t" r="r" b="b"/>
              <a:pathLst>
                <a:path w="2970" h="301" extrusionOk="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2"/>
            <p:cNvSpPr/>
            <p:nvPr/>
          </p:nvSpPr>
          <p:spPr>
            <a:xfrm>
              <a:off x="9100300" y="2263025"/>
              <a:ext cx="36650" cy="5475"/>
            </a:xfrm>
            <a:custGeom>
              <a:avLst/>
              <a:gdLst/>
              <a:ahLst/>
              <a:cxnLst/>
              <a:rect l="l" t="t" r="r" b="b"/>
              <a:pathLst>
                <a:path w="1466" h="219" extrusionOk="0">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2"/>
            <p:cNvSpPr/>
            <p:nvPr/>
          </p:nvSpPr>
          <p:spPr>
            <a:xfrm>
              <a:off x="9114400" y="2226775"/>
              <a:ext cx="81750" cy="19200"/>
            </a:xfrm>
            <a:custGeom>
              <a:avLst/>
              <a:gdLst/>
              <a:ahLst/>
              <a:cxnLst/>
              <a:rect l="l" t="t" r="r" b="b"/>
              <a:pathLst>
                <a:path w="3270" h="768" extrusionOk="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2"/>
            <p:cNvSpPr/>
            <p:nvPr/>
          </p:nvSpPr>
          <p:spPr>
            <a:xfrm>
              <a:off x="9121900" y="2311925"/>
              <a:ext cx="47575" cy="10775"/>
            </a:xfrm>
            <a:custGeom>
              <a:avLst/>
              <a:gdLst/>
              <a:ahLst/>
              <a:cxnLst/>
              <a:rect l="l" t="t" r="r" b="b"/>
              <a:pathLst>
                <a:path w="1903" h="431" extrusionOk="0">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2"/>
            <p:cNvSpPr/>
            <p:nvPr/>
          </p:nvSpPr>
          <p:spPr>
            <a:xfrm>
              <a:off x="9071475" y="2355700"/>
              <a:ext cx="55400" cy="24550"/>
            </a:xfrm>
            <a:custGeom>
              <a:avLst/>
              <a:gdLst/>
              <a:ahLst/>
              <a:cxnLst/>
              <a:rect l="l" t="t" r="r" b="b"/>
              <a:pathLst>
                <a:path w="2216" h="982" extrusionOk="0">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2"/>
            <p:cNvSpPr/>
            <p:nvPr/>
          </p:nvSpPr>
          <p:spPr>
            <a:xfrm>
              <a:off x="9095275" y="2419625"/>
              <a:ext cx="45000" cy="8725"/>
            </a:xfrm>
            <a:custGeom>
              <a:avLst/>
              <a:gdLst/>
              <a:ahLst/>
              <a:cxnLst/>
              <a:rect l="l" t="t" r="r" b="b"/>
              <a:pathLst>
                <a:path w="1800" h="349" extrusionOk="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2"/>
            <p:cNvSpPr/>
            <p:nvPr/>
          </p:nvSpPr>
          <p:spPr>
            <a:xfrm>
              <a:off x="9046500" y="2463750"/>
              <a:ext cx="57925" cy="19275"/>
            </a:xfrm>
            <a:custGeom>
              <a:avLst/>
              <a:gdLst/>
              <a:ahLst/>
              <a:cxnLst/>
              <a:rect l="l" t="t" r="r" b="b"/>
              <a:pathLst>
                <a:path w="2317" h="771" extrusionOk="0">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2"/>
            <p:cNvSpPr/>
            <p:nvPr/>
          </p:nvSpPr>
          <p:spPr>
            <a:xfrm>
              <a:off x="9090225" y="2509475"/>
              <a:ext cx="38375" cy="15875"/>
            </a:xfrm>
            <a:custGeom>
              <a:avLst/>
              <a:gdLst/>
              <a:ahLst/>
              <a:cxnLst/>
              <a:rect l="l" t="t" r="r" b="b"/>
              <a:pathLst>
                <a:path w="1535" h="635" extrusionOk="0">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2"/>
            <p:cNvSpPr/>
            <p:nvPr/>
          </p:nvSpPr>
          <p:spPr>
            <a:xfrm>
              <a:off x="9037675" y="2539500"/>
              <a:ext cx="60900" cy="19525"/>
            </a:xfrm>
            <a:custGeom>
              <a:avLst/>
              <a:gdLst/>
              <a:ahLst/>
              <a:cxnLst/>
              <a:rect l="l" t="t" r="r" b="b"/>
              <a:pathLst>
                <a:path w="2436" h="781" extrusionOk="0">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2"/>
            <p:cNvSpPr/>
            <p:nvPr/>
          </p:nvSpPr>
          <p:spPr>
            <a:xfrm>
              <a:off x="9186125" y="2284200"/>
              <a:ext cx="154025" cy="33825"/>
            </a:xfrm>
            <a:custGeom>
              <a:avLst/>
              <a:gdLst/>
              <a:ahLst/>
              <a:cxnLst/>
              <a:rect l="l" t="t" r="r" b="b"/>
              <a:pathLst>
                <a:path w="6161" h="1353" extrusionOk="0">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2"/>
            <p:cNvSpPr/>
            <p:nvPr/>
          </p:nvSpPr>
          <p:spPr>
            <a:xfrm>
              <a:off x="9365425" y="2287700"/>
              <a:ext cx="105100" cy="15825"/>
            </a:xfrm>
            <a:custGeom>
              <a:avLst/>
              <a:gdLst/>
              <a:ahLst/>
              <a:cxnLst/>
              <a:rect l="l" t="t" r="r" b="b"/>
              <a:pathLst>
                <a:path w="4204" h="633" extrusionOk="0">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2"/>
            <p:cNvSpPr/>
            <p:nvPr/>
          </p:nvSpPr>
          <p:spPr>
            <a:xfrm>
              <a:off x="9461325" y="2200925"/>
              <a:ext cx="20025" cy="210375"/>
            </a:xfrm>
            <a:custGeom>
              <a:avLst/>
              <a:gdLst/>
              <a:ahLst/>
              <a:cxnLst/>
              <a:rect l="l" t="t" r="r" b="b"/>
              <a:pathLst>
                <a:path w="801" h="8415" extrusionOk="0">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2"/>
            <p:cNvSpPr/>
            <p:nvPr/>
          </p:nvSpPr>
          <p:spPr>
            <a:xfrm>
              <a:off x="9285625" y="2258925"/>
              <a:ext cx="55625" cy="16975"/>
            </a:xfrm>
            <a:custGeom>
              <a:avLst/>
              <a:gdLst/>
              <a:ahLst/>
              <a:cxnLst/>
              <a:rect l="l" t="t" r="r" b="b"/>
              <a:pathLst>
                <a:path w="2225" h="679" extrusionOk="0">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2"/>
            <p:cNvSpPr/>
            <p:nvPr/>
          </p:nvSpPr>
          <p:spPr>
            <a:xfrm>
              <a:off x="9308700" y="2355725"/>
              <a:ext cx="137425" cy="20350"/>
            </a:xfrm>
            <a:custGeom>
              <a:avLst/>
              <a:gdLst/>
              <a:ahLst/>
              <a:cxnLst/>
              <a:rect l="l" t="t" r="r" b="b"/>
              <a:pathLst>
                <a:path w="5497" h="814" extrusionOk="0">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2"/>
            <p:cNvSpPr/>
            <p:nvPr/>
          </p:nvSpPr>
          <p:spPr>
            <a:xfrm>
              <a:off x="9206125" y="2351925"/>
              <a:ext cx="64075" cy="10100"/>
            </a:xfrm>
            <a:custGeom>
              <a:avLst/>
              <a:gdLst/>
              <a:ahLst/>
              <a:cxnLst/>
              <a:rect l="l" t="t" r="r" b="b"/>
              <a:pathLst>
                <a:path w="2563" h="404" extrusionOk="0">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2"/>
            <p:cNvSpPr/>
            <p:nvPr/>
          </p:nvSpPr>
          <p:spPr>
            <a:xfrm>
              <a:off x="9228225" y="2454975"/>
              <a:ext cx="149725" cy="22025"/>
            </a:xfrm>
            <a:custGeom>
              <a:avLst/>
              <a:gdLst/>
              <a:ahLst/>
              <a:cxnLst/>
              <a:rect l="l" t="t" r="r" b="b"/>
              <a:pathLst>
                <a:path w="5989" h="881" extrusionOk="0">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2"/>
            <p:cNvSpPr/>
            <p:nvPr/>
          </p:nvSpPr>
          <p:spPr>
            <a:xfrm>
              <a:off x="9303700" y="2416900"/>
              <a:ext cx="28375" cy="5875"/>
            </a:xfrm>
            <a:custGeom>
              <a:avLst/>
              <a:gdLst/>
              <a:ahLst/>
              <a:cxnLst/>
              <a:rect l="l" t="t" r="r" b="b"/>
              <a:pathLst>
                <a:path w="1135" h="235" extrusionOk="0">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2"/>
            <p:cNvSpPr/>
            <p:nvPr/>
          </p:nvSpPr>
          <p:spPr>
            <a:xfrm>
              <a:off x="9132750" y="2492300"/>
              <a:ext cx="173075" cy="19025"/>
            </a:xfrm>
            <a:custGeom>
              <a:avLst/>
              <a:gdLst/>
              <a:ahLst/>
              <a:cxnLst/>
              <a:rect l="l" t="t" r="r" b="b"/>
              <a:pathLst>
                <a:path w="6923" h="761" extrusionOk="0">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2"/>
            <p:cNvSpPr/>
            <p:nvPr/>
          </p:nvSpPr>
          <p:spPr>
            <a:xfrm>
              <a:off x="9490500" y="2410075"/>
              <a:ext cx="120825" cy="16025"/>
            </a:xfrm>
            <a:custGeom>
              <a:avLst/>
              <a:gdLst/>
              <a:ahLst/>
              <a:cxnLst/>
              <a:rect l="l" t="t" r="r" b="b"/>
              <a:pathLst>
                <a:path w="4833" h="641" extrusionOk="0">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2"/>
            <p:cNvSpPr/>
            <p:nvPr/>
          </p:nvSpPr>
          <p:spPr>
            <a:xfrm>
              <a:off x="9498000" y="2375225"/>
              <a:ext cx="134300" cy="9925"/>
            </a:xfrm>
            <a:custGeom>
              <a:avLst/>
              <a:gdLst/>
              <a:ahLst/>
              <a:cxnLst/>
              <a:rect l="l" t="t" r="r" b="b"/>
              <a:pathLst>
                <a:path w="5372" h="397" extrusionOk="0">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2"/>
            <p:cNvSpPr/>
            <p:nvPr/>
          </p:nvSpPr>
          <p:spPr>
            <a:xfrm>
              <a:off x="9591400" y="2341025"/>
              <a:ext cx="70925" cy="10875"/>
            </a:xfrm>
            <a:custGeom>
              <a:avLst/>
              <a:gdLst/>
              <a:ahLst/>
              <a:cxnLst/>
              <a:rect l="l" t="t" r="r" b="b"/>
              <a:pathLst>
                <a:path w="2837" h="435" extrusionOk="0">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2"/>
            <p:cNvSpPr/>
            <p:nvPr/>
          </p:nvSpPr>
          <p:spPr>
            <a:xfrm>
              <a:off x="9474650" y="2304325"/>
              <a:ext cx="48400" cy="5875"/>
            </a:xfrm>
            <a:custGeom>
              <a:avLst/>
              <a:gdLst/>
              <a:ahLst/>
              <a:cxnLst/>
              <a:rect l="l" t="t" r="r" b="b"/>
              <a:pathLst>
                <a:path w="1936" h="235" extrusionOk="0">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32"/>
          <p:cNvGrpSpPr/>
          <p:nvPr/>
        </p:nvGrpSpPr>
        <p:grpSpPr>
          <a:xfrm rot="740020">
            <a:off x="7164906" y="317369"/>
            <a:ext cx="784734" cy="1674665"/>
            <a:chOff x="5909625" y="3402475"/>
            <a:chExt cx="784750" cy="1674700"/>
          </a:xfrm>
        </p:grpSpPr>
        <p:sp>
          <p:nvSpPr>
            <p:cNvPr id="2458" name="Google Shape;2458;p32"/>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2"/>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2"/>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2"/>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2"/>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2"/>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2"/>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2"/>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2"/>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2"/>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2"/>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2"/>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2"/>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2"/>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2"/>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2"/>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2"/>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2"/>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2"/>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2"/>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2"/>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2"/>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2"/>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2"/>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2"/>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2"/>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2"/>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2"/>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2"/>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2"/>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2"/>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2"/>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2"/>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2"/>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2"/>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2"/>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2"/>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32"/>
          <p:cNvGrpSpPr/>
          <p:nvPr/>
        </p:nvGrpSpPr>
        <p:grpSpPr>
          <a:xfrm>
            <a:off x="7894021" y="3373125"/>
            <a:ext cx="932350" cy="1637175"/>
            <a:chOff x="8451425" y="3510050"/>
            <a:chExt cx="932350" cy="1637175"/>
          </a:xfrm>
        </p:grpSpPr>
        <p:sp>
          <p:nvSpPr>
            <p:cNvPr id="2496" name="Google Shape;2496;p3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32"/>
          <p:cNvGrpSpPr/>
          <p:nvPr/>
        </p:nvGrpSpPr>
        <p:grpSpPr>
          <a:xfrm rot="670505">
            <a:off x="6713776" y="3960952"/>
            <a:ext cx="811267" cy="1615185"/>
            <a:chOff x="7198025" y="3729625"/>
            <a:chExt cx="811300" cy="1615250"/>
          </a:xfrm>
        </p:grpSpPr>
        <p:sp>
          <p:nvSpPr>
            <p:cNvPr id="2640" name="Google Shape;2640;p32"/>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2"/>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2"/>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2"/>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2"/>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2"/>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2"/>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2"/>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2"/>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2"/>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2"/>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2"/>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2"/>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2"/>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2"/>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2"/>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2"/>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2"/>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2"/>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2"/>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2"/>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2"/>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2"/>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2"/>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2"/>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2"/>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2"/>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2"/>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2"/>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2"/>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2"/>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2"/>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2"/>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2"/>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2"/>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2"/>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2"/>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2"/>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2"/>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2"/>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2"/>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2"/>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2"/>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2"/>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2"/>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2"/>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2"/>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2"/>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2"/>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2"/>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2"/>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2"/>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2"/>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2"/>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2"/>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2"/>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2"/>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2"/>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2"/>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2"/>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2"/>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2"/>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2"/>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2"/>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2"/>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2"/>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2"/>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2"/>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2"/>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2"/>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2"/>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2"/>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2"/>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2"/>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2"/>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2"/>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2"/>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2"/>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2"/>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2"/>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2"/>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2"/>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2"/>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2"/>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2"/>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2"/>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2"/>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2"/>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2"/>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2"/>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2"/>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2"/>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2"/>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2"/>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2"/>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2"/>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2"/>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2"/>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2"/>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2"/>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2"/>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2"/>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2"/>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2"/>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2"/>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2"/>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2"/>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2"/>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2"/>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2"/>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2"/>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2"/>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2"/>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2"/>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2"/>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2"/>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2"/>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2"/>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2"/>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2"/>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2"/>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2"/>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2"/>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2"/>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2"/>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2"/>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2"/>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2"/>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2"/>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2"/>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2"/>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2"/>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2"/>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2"/>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2"/>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2"/>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2"/>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2"/>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8" name="Google Shape;2818;p32"/>
          <p:cNvGrpSpPr/>
          <p:nvPr/>
        </p:nvGrpSpPr>
        <p:grpSpPr>
          <a:xfrm rot="373388" flipH="1">
            <a:off x="1567882" y="2188653"/>
            <a:ext cx="718870" cy="1429490"/>
            <a:chOff x="4814675" y="3717725"/>
            <a:chExt cx="718875" cy="1429500"/>
          </a:xfrm>
        </p:grpSpPr>
        <p:sp>
          <p:nvSpPr>
            <p:cNvPr id="2819" name="Google Shape;2819;p32"/>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2"/>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2"/>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2"/>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2"/>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2"/>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2"/>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2"/>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2"/>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2"/>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2"/>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2"/>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2"/>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2"/>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2"/>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2"/>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2"/>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2"/>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2"/>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2"/>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2"/>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2"/>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2"/>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2"/>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2"/>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2"/>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2"/>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2"/>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2"/>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2"/>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2"/>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2"/>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2"/>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2"/>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2"/>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2"/>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2"/>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2"/>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2"/>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2"/>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2"/>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2"/>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2"/>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2"/>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2"/>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2"/>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2"/>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2"/>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2"/>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2"/>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2"/>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2"/>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2"/>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2"/>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2"/>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2"/>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2"/>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2"/>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2"/>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2"/>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2"/>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0" name="Google Shape;2880;p32"/>
          <p:cNvGrpSpPr/>
          <p:nvPr/>
        </p:nvGrpSpPr>
        <p:grpSpPr>
          <a:xfrm flipH="1">
            <a:off x="3594700" y="-240775"/>
            <a:ext cx="880675" cy="1381250"/>
            <a:chOff x="4678725" y="213425"/>
            <a:chExt cx="880675" cy="1381250"/>
          </a:xfrm>
        </p:grpSpPr>
        <p:sp>
          <p:nvSpPr>
            <p:cNvPr id="2881" name="Google Shape;2881;p3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9" name="Google Shape;2979;p32"/>
          <p:cNvGrpSpPr/>
          <p:nvPr/>
        </p:nvGrpSpPr>
        <p:grpSpPr>
          <a:xfrm rot="-841674" flipH="1">
            <a:off x="3371494" y="4352483"/>
            <a:ext cx="880695" cy="1381282"/>
            <a:chOff x="4678725" y="213425"/>
            <a:chExt cx="880675" cy="1381250"/>
          </a:xfrm>
        </p:grpSpPr>
        <p:sp>
          <p:nvSpPr>
            <p:cNvPr id="2980" name="Google Shape;2980;p3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8" name="Google Shape;3078;p32"/>
          <p:cNvGrpSpPr/>
          <p:nvPr/>
        </p:nvGrpSpPr>
        <p:grpSpPr>
          <a:xfrm flipH="1">
            <a:off x="5051263" y="-598287"/>
            <a:ext cx="626300" cy="1655050"/>
            <a:chOff x="7905200" y="2089425"/>
            <a:chExt cx="626300" cy="1655050"/>
          </a:xfrm>
        </p:grpSpPr>
        <p:sp>
          <p:nvSpPr>
            <p:cNvPr id="3079" name="Google Shape;3079;p3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8" name="Google Shape;3148;p32"/>
          <p:cNvGrpSpPr/>
          <p:nvPr/>
        </p:nvGrpSpPr>
        <p:grpSpPr>
          <a:xfrm flipH="1">
            <a:off x="5013396" y="4362025"/>
            <a:ext cx="627975" cy="1457875"/>
            <a:chOff x="6277375" y="207700"/>
            <a:chExt cx="627975" cy="1457875"/>
          </a:xfrm>
        </p:grpSpPr>
        <p:sp>
          <p:nvSpPr>
            <p:cNvPr id="3149" name="Google Shape;3149;p3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2" name="Google Shape;3222;p32"/>
          <p:cNvGrpSpPr/>
          <p:nvPr/>
        </p:nvGrpSpPr>
        <p:grpSpPr>
          <a:xfrm rot="-922061" flipH="1">
            <a:off x="6177751" y="-256994"/>
            <a:ext cx="804737" cy="1593001"/>
            <a:chOff x="5752000" y="1322550"/>
            <a:chExt cx="804775" cy="1593075"/>
          </a:xfrm>
        </p:grpSpPr>
        <p:sp>
          <p:nvSpPr>
            <p:cNvPr id="3223" name="Google Shape;3223;p32"/>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2"/>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2"/>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2"/>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2"/>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2"/>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2"/>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2"/>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2"/>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2"/>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2"/>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2"/>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2"/>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2"/>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2"/>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2"/>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2"/>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2"/>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2"/>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2"/>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2"/>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2"/>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2"/>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2"/>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2"/>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2"/>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2"/>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2"/>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2"/>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2"/>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2"/>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2"/>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2"/>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2"/>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2"/>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2"/>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2"/>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2"/>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2"/>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2"/>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2"/>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2"/>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2"/>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2"/>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2"/>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2"/>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2"/>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2"/>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2"/>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2"/>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2"/>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2"/>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2"/>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2"/>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2"/>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2"/>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2"/>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2"/>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2"/>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2"/>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2"/>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2"/>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2"/>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2"/>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2"/>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2"/>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2"/>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2"/>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2"/>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2"/>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2"/>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2"/>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2"/>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2"/>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2"/>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2"/>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2"/>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2"/>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2"/>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2"/>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2"/>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2"/>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2"/>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2"/>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2"/>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2"/>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2"/>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2"/>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2"/>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2"/>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2"/>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2"/>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2"/>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2"/>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2"/>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2"/>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2"/>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2"/>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2"/>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2"/>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2"/>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2"/>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2"/>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2"/>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2"/>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2"/>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2"/>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2"/>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2"/>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2"/>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2"/>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2"/>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2"/>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2"/>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2"/>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2"/>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2"/>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2"/>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2"/>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2"/>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2"/>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2"/>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2"/>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2"/>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2"/>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2"/>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2"/>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2"/>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2"/>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2"/>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2"/>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2"/>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2"/>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2"/>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2"/>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8" name="Google Shape;3358;p32"/>
          <p:cNvSpPr txBox="1">
            <a:spLocks noGrp="1"/>
          </p:cNvSpPr>
          <p:nvPr>
            <p:ph type="ctrTitle"/>
          </p:nvPr>
        </p:nvSpPr>
        <p:spPr>
          <a:xfrm>
            <a:off x="2601450" y="1518900"/>
            <a:ext cx="3941100" cy="10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a:buNone/>
              <a:defRPr sz="7000">
                <a:latin typeface="Jua"/>
                <a:ea typeface="Jua"/>
                <a:cs typeface="Jua"/>
                <a:sym typeface="Ju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59" name="Google Shape;3359;p32"/>
          <p:cNvSpPr txBox="1">
            <a:spLocks noGrp="1"/>
          </p:cNvSpPr>
          <p:nvPr>
            <p:ph type="subTitle" idx="1"/>
          </p:nvPr>
        </p:nvSpPr>
        <p:spPr>
          <a:xfrm>
            <a:off x="3033900" y="2437900"/>
            <a:ext cx="30762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60"/>
        <p:cNvGrpSpPr/>
        <p:nvPr/>
      </p:nvGrpSpPr>
      <p:grpSpPr>
        <a:xfrm>
          <a:off x="0" y="0"/>
          <a:ext cx="0" cy="0"/>
          <a:chOff x="0" y="0"/>
          <a:chExt cx="0" cy="0"/>
        </a:xfrm>
      </p:grpSpPr>
      <p:sp>
        <p:nvSpPr>
          <p:cNvPr id="3361" name="Google Shape;3361;p33"/>
          <p:cNvSpPr txBox="1">
            <a:spLocks noGrp="1"/>
          </p:cNvSpPr>
          <p:nvPr>
            <p:ph type="title"/>
          </p:nvPr>
        </p:nvSpPr>
        <p:spPr>
          <a:xfrm>
            <a:off x="1591650" y="1618225"/>
            <a:ext cx="5960700" cy="157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62" name="Google Shape;3362;p33"/>
          <p:cNvSpPr txBox="1">
            <a:spLocks noGrp="1"/>
          </p:cNvSpPr>
          <p:nvPr>
            <p:ph type="subTitle" idx="1"/>
          </p:nvPr>
        </p:nvSpPr>
        <p:spPr>
          <a:xfrm>
            <a:off x="3111447" y="3079175"/>
            <a:ext cx="2921100" cy="44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3363" name="Google Shape;3363;p33"/>
          <p:cNvSpPr/>
          <p:nvPr/>
        </p:nvSpPr>
        <p:spPr>
          <a:xfrm rot="-7824743">
            <a:off x="673521" y="391272"/>
            <a:ext cx="649701" cy="1188681"/>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3364" name="Google Shape;3364;p33"/>
          <p:cNvSpPr/>
          <p:nvPr/>
        </p:nvSpPr>
        <p:spPr>
          <a:xfrm rot="2825555">
            <a:off x="8217959" y="3920636"/>
            <a:ext cx="559910" cy="1024244"/>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title">
  <p:cSld name="MAIN_POINT_1">
    <p:spTree>
      <p:nvGrpSpPr>
        <p:cNvPr id="1" name="Shape 3365"/>
        <p:cNvGrpSpPr/>
        <p:nvPr/>
      </p:nvGrpSpPr>
      <p:grpSpPr>
        <a:xfrm>
          <a:off x="0" y="0"/>
          <a:ext cx="0" cy="0"/>
          <a:chOff x="0" y="0"/>
          <a:chExt cx="0" cy="0"/>
        </a:xfrm>
      </p:grpSpPr>
      <p:sp>
        <p:nvSpPr>
          <p:cNvPr id="3366" name="Google Shape;3366;p34"/>
          <p:cNvSpPr txBox="1">
            <a:spLocks noGrp="1"/>
          </p:cNvSpPr>
          <p:nvPr>
            <p:ph type="title"/>
          </p:nvPr>
        </p:nvSpPr>
        <p:spPr>
          <a:xfrm>
            <a:off x="1641300" y="1547100"/>
            <a:ext cx="5861400" cy="204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Font typeface="Jua"/>
              <a:buNone/>
              <a:defRPr sz="7000">
                <a:latin typeface="Jua"/>
                <a:ea typeface="Jua"/>
                <a:cs typeface="Jua"/>
                <a:sym typeface="Jua"/>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3367" name="Google Shape;3367;p34"/>
          <p:cNvGrpSpPr/>
          <p:nvPr/>
        </p:nvGrpSpPr>
        <p:grpSpPr>
          <a:xfrm rot="362304">
            <a:off x="8363301" y="118919"/>
            <a:ext cx="701409" cy="1468746"/>
            <a:chOff x="8694925" y="207725"/>
            <a:chExt cx="701375" cy="1468675"/>
          </a:xfrm>
        </p:grpSpPr>
        <p:sp>
          <p:nvSpPr>
            <p:cNvPr id="3368" name="Google Shape;3368;p34"/>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4"/>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4"/>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4"/>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4"/>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4"/>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4"/>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4"/>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4"/>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4"/>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4"/>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4"/>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4"/>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4"/>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4"/>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4"/>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4"/>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4"/>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4"/>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4"/>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4"/>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4"/>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4"/>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4"/>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4"/>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4"/>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4"/>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4"/>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4"/>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4"/>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4"/>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4"/>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4"/>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4"/>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4"/>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4"/>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4"/>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4"/>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4"/>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4"/>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4"/>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4"/>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4"/>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4"/>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2" name="Google Shape;3412;p34"/>
          <p:cNvGrpSpPr/>
          <p:nvPr/>
        </p:nvGrpSpPr>
        <p:grpSpPr>
          <a:xfrm>
            <a:off x="6540250" y="-365125"/>
            <a:ext cx="982400" cy="1809250"/>
            <a:chOff x="6601775" y="1650925"/>
            <a:chExt cx="982400" cy="1809250"/>
          </a:xfrm>
        </p:grpSpPr>
        <p:sp>
          <p:nvSpPr>
            <p:cNvPr id="3413" name="Google Shape;3413;p34"/>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4"/>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4"/>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4"/>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4"/>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4"/>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4"/>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4"/>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4"/>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4"/>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4"/>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4"/>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4"/>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4"/>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4"/>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4"/>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4"/>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4"/>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4"/>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4"/>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4"/>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4"/>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4"/>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4"/>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7" name="Google Shape;3437;p34"/>
          <p:cNvGrpSpPr/>
          <p:nvPr/>
        </p:nvGrpSpPr>
        <p:grpSpPr>
          <a:xfrm>
            <a:off x="7545763" y="599800"/>
            <a:ext cx="742225" cy="1554100"/>
            <a:chOff x="7561625" y="125650"/>
            <a:chExt cx="742225" cy="1554100"/>
          </a:xfrm>
        </p:grpSpPr>
        <p:sp>
          <p:nvSpPr>
            <p:cNvPr id="3438" name="Google Shape;3438;p34"/>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4"/>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4"/>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4"/>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4"/>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4"/>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4"/>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4"/>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4"/>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4"/>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4"/>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4"/>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4"/>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4"/>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4"/>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4"/>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4"/>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4"/>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4"/>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4"/>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4"/>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4"/>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4"/>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4"/>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4"/>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4"/>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4"/>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4"/>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4"/>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4"/>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4"/>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4"/>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4"/>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4"/>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4"/>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4"/>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4"/>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4"/>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4"/>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4"/>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4"/>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4"/>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0" name="Google Shape;3480;p34"/>
          <p:cNvGrpSpPr/>
          <p:nvPr/>
        </p:nvGrpSpPr>
        <p:grpSpPr>
          <a:xfrm rot="1586216">
            <a:off x="6429292" y="3984770"/>
            <a:ext cx="784728" cy="1674653"/>
            <a:chOff x="5909625" y="3402475"/>
            <a:chExt cx="784750" cy="1674700"/>
          </a:xfrm>
        </p:grpSpPr>
        <p:sp>
          <p:nvSpPr>
            <p:cNvPr id="3481" name="Google Shape;3481;p34"/>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4"/>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4"/>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4"/>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4"/>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4"/>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4"/>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4"/>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4"/>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4"/>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4"/>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4"/>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4"/>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4"/>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4"/>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4"/>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4"/>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4"/>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4"/>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4"/>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4"/>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4"/>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4"/>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4"/>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4"/>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4"/>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4"/>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4"/>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4"/>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4"/>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4"/>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4"/>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4"/>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4"/>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4"/>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4"/>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4"/>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34"/>
          <p:cNvGrpSpPr/>
          <p:nvPr/>
        </p:nvGrpSpPr>
        <p:grpSpPr>
          <a:xfrm rot="-373388">
            <a:off x="239694" y="138541"/>
            <a:ext cx="718870" cy="1429490"/>
            <a:chOff x="4814675" y="3717725"/>
            <a:chExt cx="718875" cy="1429500"/>
          </a:xfrm>
        </p:grpSpPr>
        <p:sp>
          <p:nvSpPr>
            <p:cNvPr id="3519" name="Google Shape;3519;p34"/>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4"/>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4"/>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4"/>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4"/>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4"/>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4"/>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4"/>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4"/>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4"/>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4"/>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4"/>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4"/>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4"/>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4"/>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4"/>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4"/>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4"/>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4"/>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4"/>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4"/>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4"/>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4"/>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4"/>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4"/>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4"/>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4"/>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4"/>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4"/>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4"/>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4"/>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4"/>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4"/>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4"/>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4"/>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4"/>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4"/>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4"/>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4"/>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4"/>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4"/>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4"/>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4"/>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4"/>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4"/>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4"/>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4"/>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4"/>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4"/>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4"/>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4"/>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4"/>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4"/>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4"/>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4"/>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4"/>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4"/>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4"/>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4"/>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4"/>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4"/>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0" name="Google Shape;3580;p34"/>
          <p:cNvGrpSpPr/>
          <p:nvPr/>
        </p:nvGrpSpPr>
        <p:grpSpPr>
          <a:xfrm>
            <a:off x="8512038" y="1915238"/>
            <a:ext cx="627975" cy="1457875"/>
            <a:chOff x="6277375" y="207700"/>
            <a:chExt cx="627975" cy="1457875"/>
          </a:xfrm>
        </p:grpSpPr>
        <p:sp>
          <p:nvSpPr>
            <p:cNvPr id="3581" name="Google Shape;3581;p34"/>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4"/>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4"/>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4"/>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4"/>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4"/>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4"/>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4"/>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4"/>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4"/>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4"/>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4"/>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4"/>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4"/>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4"/>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4"/>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4"/>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4"/>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4"/>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4"/>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4"/>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4"/>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4"/>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4"/>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4"/>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4"/>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4"/>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4"/>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4"/>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4"/>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4"/>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4"/>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4"/>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4"/>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4"/>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4"/>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4"/>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4"/>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4"/>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4"/>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4"/>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4"/>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4"/>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4"/>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4"/>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4"/>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4"/>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4"/>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4"/>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4"/>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4"/>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4"/>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4"/>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4"/>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4"/>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4"/>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4"/>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4"/>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4"/>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4"/>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4"/>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4"/>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4"/>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4"/>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4"/>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4"/>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4"/>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4"/>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4"/>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4"/>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4"/>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4"/>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4"/>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4" name="Google Shape;3654;p34"/>
          <p:cNvGrpSpPr/>
          <p:nvPr/>
        </p:nvGrpSpPr>
        <p:grpSpPr>
          <a:xfrm>
            <a:off x="1346575" y="2461725"/>
            <a:ext cx="880675" cy="1381250"/>
            <a:chOff x="4678725" y="213425"/>
            <a:chExt cx="880675" cy="1381250"/>
          </a:xfrm>
        </p:grpSpPr>
        <p:sp>
          <p:nvSpPr>
            <p:cNvPr id="3655" name="Google Shape;3655;p34"/>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4"/>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4"/>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4"/>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4"/>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4"/>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4"/>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4"/>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4"/>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4"/>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4"/>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4"/>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4"/>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4"/>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4"/>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4"/>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4"/>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4"/>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4"/>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4"/>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4"/>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4"/>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4"/>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4"/>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4"/>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4"/>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4"/>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4"/>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4"/>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4"/>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4"/>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4"/>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4"/>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4"/>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4"/>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4"/>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4"/>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4"/>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4"/>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4"/>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4"/>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4"/>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4"/>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4"/>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4"/>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4"/>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4"/>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4"/>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4"/>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4"/>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4"/>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4"/>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4"/>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4"/>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4"/>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4"/>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4"/>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4"/>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4"/>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4"/>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4"/>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4"/>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4"/>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4"/>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4"/>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4"/>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4"/>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4"/>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4"/>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4"/>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4"/>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4"/>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4"/>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4"/>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4"/>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4"/>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4"/>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4"/>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4"/>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4"/>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4"/>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4"/>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4"/>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4"/>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4"/>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4"/>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4"/>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4"/>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4"/>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4"/>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4"/>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4"/>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4"/>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4"/>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4"/>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4"/>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4"/>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4"/>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3" name="Google Shape;3753;p34"/>
          <p:cNvGrpSpPr/>
          <p:nvPr/>
        </p:nvGrpSpPr>
        <p:grpSpPr>
          <a:xfrm>
            <a:off x="8359850" y="4109363"/>
            <a:ext cx="932350" cy="1637175"/>
            <a:chOff x="8451425" y="3510050"/>
            <a:chExt cx="932350" cy="1637175"/>
          </a:xfrm>
        </p:grpSpPr>
        <p:sp>
          <p:nvSpPr>
            <p:cNvPr id="3754" name="Google Shape;3754;p34"/>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4"/>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4"/>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4"/>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4"/>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4"/>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4"/>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4"/>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4"/>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4"/>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4"/>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4"/>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4"/>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4"/>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4"/>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4"/>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4"/>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4"/>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4"/>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4"/>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4"/>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4"/>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4"/>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4"/>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4"/>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4"/>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4"/>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4"/>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4"/>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4"/>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4"/>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4"/>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4"/>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4"/>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4"/>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4"/>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4"/>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4"/>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4"/>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4"/>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4"/>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4"/>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4"/>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4"/>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4"/>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4"/>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4"/>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4"/>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4"/>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4"/>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4"/>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4"/>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4"/>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4"/>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4"/>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4"/>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4"/>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4"/>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4"/>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4"/>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4"/>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4"/>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4"/>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4"/>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4"/>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4"/>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4"/>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4"/>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4"/>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4"/>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4"/>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4"/>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4"/>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4"/>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4"/>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4"/>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4"/>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4"/>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4"/>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4"/>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4"/>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4"/>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4"/>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4"/>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4"/>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4"/>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4"/>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4"/>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4"/>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4"/>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4"/>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4"/>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4"/>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4"/>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4"/>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4"/>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4"/>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4"/>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4"/>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4"/>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4"/>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4"/>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4"/>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4"/>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4"/>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4"/>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4"/>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4"/>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4"/>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4"/>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4"/>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4"/>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4"/>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4"/>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4"/>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4"/>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4"/>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4"/>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4"/>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4"/>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4"/>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4"/>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4"/>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4"/>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4"/>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4"/>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4"/>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4"/>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4"/>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4"/>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4"/>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4"/>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4"/>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4"/>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4"/>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4"/>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4"/>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4"/>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4"/>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4"/>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7" name="Google Shape;3897;p34"/>
          <p:cNvGrpSpPr/>
          <p:nvPr/>
        </p:nvGrpSpPr>
        <p:grpSpPr>
          <a:xfrm rot="871439">
            <a:off x="7743317" y="2854885"/>
            <a:ext cx="626337" cy="1655148"/>
            <a:chOff x="7905200" y="2089425"/>
            <a:chExt cx="626300" cy="1655050"/>
          </a:xfrm>
        </p:grpSpPr>
        <p:sp>
          <p:nvSpPr>
            <p:cNvPr id="3898" name="Google Shape;3898;p34"/>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4"/>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4"/>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4"/>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4"/>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4"/>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4"/>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4"/>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4"/>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4"/>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4"/>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4"/>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4"/>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4"/>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4"/>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4"/>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4"/>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4"/>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4"/>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4"/>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4"/>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4"/>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4"/>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4"/>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4"/>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4"/>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4"/>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7" name="Google Shape;3967;p34"/>
          <p:cNvGrpSpPr/>
          <p:nvPr/>
        </p:nvGrpSpPr>
        <p:grpSpPr>
          <a:xfrm rot="518340">
            <a:off x="-18321" y="1747503"/>
            <a:ext cx="819730" cy="1691432"/>
            <a:chOff x="8941775" y="1754475"/>
            <a:chExt cx="819775" cy="1691525"/>
          </a:xfrm>
        </p:grpSpPr>
        <p:sp>
          <p:nvSpPr>
            <p:cNvPr id="3968" name="Google Shape;3968;p34"/>
            <p:cNvSpPr/>
            <p:nvPr/>
          </p:nvSpPr>
          <p:spPr>
            <a:xfrm>
              <a:off x="9195300" y="1758700"/>
              <a:ext cx="308575" cy="311150"/>
            </a:xfrm>
            <a:custGeom>
              <a:avLst/>
              <a:gdLst/>
              <a:ahLst/>
              <a:cxnLst/>
              <a:rect l="l" t="t" r="r" b="b"/>
              <a:pathLst>
                <a:path w="12343" h="12446" extrusionOk="0">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4"/>
            <p:cNvSpPr/>
            <p:nvPr/>
          </p:nvSpPr>
          <p:spPr>
            <a:xfrm>
              <a:off x="9035175" y="2506150"/>
              <a:ext cx="405325" cy="870650"/>
            </a:xfrm>
            <a:custGeom>
              <a:avLst/>
              <a:gdLst/>
              <a:ahLst/>
              <a:cxnLst/>
              <a:rect l="l" t="t" r="r" b="b"/>
              <a:pathLst>
                <a:path w="16213" h="34826" extrusionOk="0">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9056025" y="2516975"/>
              <a:ext cx="87600" cy="768925"/>
            </a:xfrm>
            <a:custGeom>
              <a:avLst/>
              <a:gdLst/>
              <a:ahLst/>
              <a:cxnLst/>
              <a:rect l="l" t="t" r="r" b="b"/>
              <a:pathLst>
                <a:path w="3504" h="30757" extrusionOk="0">
                  <a:moveTo>
                    <a:pt x="3503" y="1"/>
                  </a:moveTo>
                  <a:lnTo>
                    <a:pt x="1" y="30756"/>
                  </a:lnTo>
                  <a:cubicBezTo>
                    <a:pt x="1702" y="20582"/>
                    <a:pt x="2869" y="10308"/>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9184450" y="2622050"/>
              <a:ext cx="85100" cy="688850"/>
            </a:xfrm>
            <a:custGeom>
              <a:avLst/>
              <a:gdLst/>
              <a:ahLst/>
              <a:cxnLst/>
              <a:rect l="l" t="t" r="r" b="b"/>
              <a:pathLst>
                <a:path w="3404" h="27554" extrusionOk="0">
                  <a:moveTo>
                    <a:pt x="3403" y="1"/>
                  </a:moveTo>
                  <a:lnTo>
                    <a:pt x="1" y="27554"/>
                  </a:lnTo>
                  <a:cubicBezTo>
                    <a:pt x="1368" y="18047"/>
                    <a:pt x="2603" y="9608"/>
                    <a:pt x="34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9020400" y="2578700"/>
              <a:ext cx="88200" cy="167650"/>
            </a:xfrm>
            <a:custGeom>
              <a:avLst/>
              <a:gdLst/>
              <a:ahLst/>
              <a:cxnLst/>
              <a:rect l="l" t="t" r="r" b="b"/>
              <a:pathLst>
                <a:path w="3528" h="6706" extrusionOk="0">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9123575" y="2031150"/>
              <a:ext cx="386975" cy="509200"/>
            </a:xfrm>
            <a:custGeom>
              <a:avLst/>
              <a:gdLst/>
              <a:ahLst/>
              <a:cxnLst/>
              <a:rect l="l" t="t" r="r" b="b"/>
              <a:pathLst>
                <a:path w="15479" h="20368" extrusionOk="0">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4"/>
            <p:cNvSpPr/>
            <p:nvPr/>
          </p:nvSpPr>
          <p:spPr>
            <a:xfrm>
              <a:off x="9020175" y="2034975"/>
              <a:ext cx="286900" cy="582250"/>
            </a:xfrm>
            <a:custGeom>
              <a:avLst/>
              <a:gdLst/>
              <a:ahLst/>
              <a:cxnLst/>
              <a:rect l="l" t="t" r="r" b="b"/>
              <a:pathLst>
                <a:path w="11476" h="23290" extrusionOk="0">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4"/>
            <p:cNvSpPr/>
            <p:nvPr/>
          </p:nvSpPr>
          <p:spPr>
            <a:xfrm>
              <a:off x="9608925" y="2187575"/>
              <a:ext cx="152625" cy="137625"/>
            </a:xfrm>
            <a:custGeom>
              <a:avLst/>
              <a:gdLst/>
              <a:ahLst/>
              <a:cxnLst/>
              <a:rect l="l" t="t" r="r" b="b"/>
              <a:pathLst>
                <a:path w="6105" h="5505" extrusionOk="0">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9658950" y="2235125"/>
              <a:ext cx="20050" cy="58825"/>
            </a:xfrm>
            <a:custGeom>
              <a:avLst/>
              <a:gdLst/>
              <a:ahLst/>
              <a:cxnLst/>
              <a:rect l="l" t="t" r="r" b="b"/>
              <a:pathLst>
                <a:path w="802" h="2353" extrusionOk="0">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9405450" y="2095025"/>
              <a:ext cx="276050" cy="367450"/>
            </a:xfrm>
            <a:custGeom>
              <a:avLst/>
              <a:gdLst/>
              <a:ahLst/>
              <a:cxnLst/>
              <a:rect l="l" t="t" r="r" b="b"/>
              <a:pathLst>
                <a:path w="11042" h="14698" extrusionOk="0">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9591575" y="2281600"/>
              <a:ext cx="79700" cy="59625"/>
            </a:xfrm>
            <a:custGeom>
              <a:avLst/>
              <a:gdLst/>
              <a:ahLst/>
              <a:cxnLst/>
              <a:rect l="l" t="t" r="r" b="b"/>
              <a:pathLst>
                <a:path w="3188" h="2385" extrusionOk="0">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9019375" y="2582300"/>
              <a:ext cx="100050" cy="15950"/>
            </a:xfrm>
            <a:custGeom>
              <a:avLst/>
              <a:gdLst/>
              <a:ahLst/>
              <a:cxnLst/>
              <a:rect l="l" t="t" r="r" b="b"/>
              <a:pathLst>
                <a:path w="4002" h="638" extrusionOk="0">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4"/>
            <p:cNvSpPr/>
            <p:nvPr/>
          </p:nvSpPr>
          <p:spPr>
            <a:xfrm>
              <a:off x="9146100" y="3310050"/>
              <a:ext cx="174300" cy="135950"/>
            </a:xfrm>
            <a:custGeom>
              <a:avLst/>
              <a:gdLst/>
              <a:ahLst/>
              <a:cxnLst/>
              <a:rect l="l" t="t" r="r" b="b"/>
              <a:pathLst>
                <a:path w="6972" h="5438" extrusionOk="0">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4"/>
            <p:cNvSpPr/>
            <p:nvPr/>
          </p:nvSpPr>
          <p:spPr>
            <a:xfrm>
              <a:off x="8943450" y="3285875"/>
              <a:ext cx="183475" cy="116775"/>
            </a:xfrm>
            <a:custGeom>
              <a:avLst/>
              <a:gdLst/>
              <a:ahLst/>
              <a:cxnLst/>
              <a:rect l="l" t="t" r="r" b="b"/>
              <a:pathLst>
                <a:path w="7339" h="4671" extrusionOk="0">
                  <a:moveTo>
                    <a:pt x="3670" y="0"/>
                  </a:moveTo>
                  <a:lnTo>
                    <a:pt x="3336" y="2168"/>
                  </a:lnTo>
                  <a:lnTo>
                    <a:pt x="0" y="3603"/>
                  </a:lnTo>
                  <a:lnTo>
                    <a:pt x="6505" y="4670"/>
                  </a:lnTo>
                  <a:lnTo>
                    <a:pt x="7339" y="834"/>
                  </a:lnTo>
                  <a:lnTo>
                    <a:pt x="3670"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9328725" y="2092975"/>
              <a:ext cx="20875" cy="108400"/>
            </a:xfrm>
            <a:custGeom>
              <a:avLst/>
              <a:gdLst/>
              <a:ahLst/>
              <a:cxnLst/>
              <a:rect l="l" t="t" r="r" b="b"/>
              <a:pathLst>
                <a:path w="835" h="4336" extrusionOk="0">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9353750" y="2120450"/>
              <a:ext cx="3775" cy="3975"/>
            </a:xfrm>
            <a:custGeom>
              <a:avLst/>
              <a:gdLst/>
              <a:ahLst/>
              <a:cxnLst/>
              <a:rect l="l" t="t" r="r" b="b"/>
              <a:pathLst>
                <a:path w="151" h="159" extrusionOk="0">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9349575" y="2142550"/>
              <a:ext cx="5025" cy="3350"/>
            </a:xfrm>
            <a:custGeom>
              <a:avLst/>
              <a:gdLst/>
              <a:ahLst/>
              <a:cxnLst/>
              <a:rect l="l" t="t" r="r" b="b"/>
              <a:pathLst>
                <a:path w="201" h="134" extrusionOk="0">
                  <a:moveTo>
                    <a:pt x="134" y="0"/>
                  </a:moveTo>
                  <a:cubicBezTo>
                    <a:pt x="0" y="0"/>
                    <a:pt x="0" y="134"/>
                    <a:pt x="100" y="134"/>
                  </a:cubicBezTo>
                  <a:cubicBezTo>
                    <a:pt x="167" y="134"/>
                    <a:pt x="20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9277025" y="2049425"/>
              <a:ext cx="65075" cy="62300"/>
            </a:xfrm>
            <a:custGeom>
              <a:avLst/>
              <a:gdLst/>
              <a:ahLst/>
              <a:cxnLst/>
              <a:rect l="l" t="t" r="r" b="b"/>
              <a:pathLst>
                <a:path w="2603" h="2492" extrusionOk="0">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4"/>
            <p:cNvSpPr/>
            <p:nvPr/>
          </p:nvSpPr>
          <p:spPr>
            <a:xfrm>
              <a:off x="9360425" y="2057000"/>
              <a:ext cx="63400" cy="53500"/>
            </a:xfrm>
            <a:custGeom>
              <a:avLst/>
              <a:gdLst/>
              <a:ahLst/>
              <a:cxnLst/>
              <a:rect l="l" t="t" r="r" b="b"/>
              <a:pathLst>
                <a:path w="2536" h="2140" extrusionOk="0">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4"/>
            <p:cNvSpPr/>
            <p:nvPr/>
          </p:nvSpPr>
          <p:spPr>
            <a:xfrm>
              <a:off x="9121075" y="2212525"/>
              <a:ext cx="84450" cy="291775"/>
            </a:xfrm>
            <a:custGeom>
              <a:avLst/>
              <a:gdLst/>
              <a:ahLst/>
              <a:cxnLst/>
              <a:rect l="l" t="t" r="r" b="b"/>
              <a:pathLst>
                <a:path w="3378" h="11671" extrusionOk="0">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9173625" y="2378075"/>
              <a:ext cx="91750" cy="70225"/>
            </a:xfrm>
            <a:custGeom>
              <a:avLst/>
              <a:gdLst/>
              <a:ahLst/>
              <a:cxnLst/>
              <a:rect l="l" t="t" r="r" b="b"/>
              <a:pathLst>
                <a:path w="3670" h="2809" extrusionOk="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9356250" y="2383775"/>
              <a:ext cx="80900" cy="87375"/>
            </a:xfrm>
            <a:custGeom>
              <a:avLst/>
              <a:gdLst/>
              <a:ahLst/>
              <a:cxnLst/>
              <a:rect l="l" t="t" r="r" b="b"/>
              <a:pathLst>
                <a:path w="3236" h="3495" extrusionOk="0">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9213400" y="3376775"/>
              <a:ext cx="40300" cy="9750"/>
            </a:xfrm>
            <a:custGeom>
              <a:avLst/>
              <a:gdLst/>
              <a:ahLst/>
              <a:cxnLst/>
              <a:rect l="l" t="t" r="r" b="b"/>
              <a:pathLst>
                <a:path w="1612" h="390" extrusionOk="0">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9228650" y="3383425"/>
              <a:ext cx="31725" cy="10050"/>
            </a:xfrm>
            <a:custGeom>
              <a:avLst/>
              <a:gdLst/>
              <a:ahLst/>
              <a:cxnLst/>
              <a:rect l="l" t="t" r="r" b="b"/>
              <a:pathLst>
                <a:path w="1269" h="402" extrusionOk="0">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4"/>
            <p:cNvSpPr/>
            <p:nvPr/>
          </p:nvSpPr>
          <p:spPr>
            <a:xfrm>
              <a:off x="9223650" y="3346750"/>
              <a:ext cx="47025" cy="29425"/>
            </a:xfrm>
            <a:custGeom>
              <a:avLst/>
              <a:gdLst/>
              <a:ahLst/>
              <a:cxnLst/>
              <a:rect l="l" t="t" r="r" b="b"/>
              <a:pathLst>
                <a:path w="1881" h="1177" extrusionOk="0">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4"/>
            <p:cNvSpPr/>
            <p:nvPr/>
          </p:nvSpPr>
          <p:spPr>
            <a:xfrm>
              <a:off x="9165275" y="3311100"/>
              <a:ext cx="9200" cy="95500"/>
            </a:xfrm>
            <a:custGeom>
              <a:avLst/>
              <a:gdLst/>
              <a:ahLst/>
              <a:cxnLst/>
              <a:rect l="l" t="t" r="r" b="b"/>
              <a:pathLst>
                <a:path w="368" h="3820" extrusionOk="0">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9141100" y="3404275"/>
              <a:ext cx="175975" cy="29225"/>
            </a:xfrm>
            <a:custGeom>
              <a:avLst/>
              <a:gdLst/>
              <a:ahLst/>
              <a:cxnLst/>
              <a:rect l="l" t="t" r="r" b="b"/>
              <a:pathLst>
                <a:path w="7039" h="1169" extrusionOk="0">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9098550" y="3305250"/>
              <a:ext cx="10050" cy="93025"/>
            </a:xfrm>
            <a:custGeom>
              <a:avLst/>
              <a:gdLst/>
              <a:ahLst/>
              <a:cxnLst/>
              <a:rect l="l" t="t" r="r" b="b"/>
              <a:pathLst>
                <a:path w="402" h="3721" extrusionOk="0">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8941775" y="3372600"/>
              <a:ext cx="164325" cy="21700"/>
            </a:xfrm>
            <a:custGeom>
              <a:avLst/>
              <a:gdLst/>
              <a:ahLst/>
              <a:cxnLst/>
              <a:rect l="l" t="t" r="r" b="b"/>
              <a:pathLst>
                <a:path w="6573" h="868" extrusionOk="0">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9016275" y="3343050"/>
              <a:ext cx="15600" cy="17900"/>
            </a:xfrm>
            <a:custGeom>
              <a:avLst/>
              <a:gdLst/>
              <a:ahLst/>
              <a:cxnLst/>
              <a:rect l="l" t="t" r="r" b="b"/>
              <a:pathLst>
                <a:path w="624" h="716" extrusionOk="0">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4"/>
            <p:cNvSpPr/>
            <p:nvPr/>
          </p:nvSpPr>
          <p:spPr>
            <a:xfrm>
              <a:off x="9025175" y="3341750"/>
              <a:ext cx="15025" cy="14425"/>
            </a:xfrm>
            <a:custGeom>
              <a:avLst/>
              <a:gdLst/>
              <a:ahLst/>
              <a:cxnLst/>
              <a:rect l="l" t="t" r="r" b="b"/>
              <a:pathLst>
                <a:path w="601" h="577" extrusionOk="0">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4"/>
            <p:cNvSpPr/>
            <p:nvPr/>
          </p:nvSpPr>
          <p:spPr>
            <a:xfrm>
              <a:off x="9027700" y="3333175"/>
              <a:ext cx="24175" cy="13600"/>
            </a:xfrm>
            <a:custGeom>
              <a:avLst/>
              <a:gdLst/>
              <a:ahLst/>
              <a:cxnLst/>
              <a:rect l="l" t="t" r="r" b="b"/>
              <a:pathLst>
                <a:path w="967" h="544" extrusionOk="0">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9006825" y="3303500"/>
              <a:ext cx="37450" cy="30425"/>
            </a:xfrm>
            <a:custGeom>
              <a:avLst/>
              <a:gdLst/>
              <a:ahLst/>
              <a:cxnLst/>
              <a:rect l="l" t="t" r="r" b="b"/>
              <a:pathLst>
                <a:path w="1498" h="1217" extrusionOk="0">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9294525" y="1770450"/>
              <a:ext cx="192675" cy="209375"/>
            </a:xfrm>
            <a:custGeom>
              <a:avLst/>
              <a:gdLst/>
              <a:ahLst/>
              <a:cxnLst/>
              <a:rect l="l" t="t" r="r" b="b"/>
              <a:pathLst>
                <a:path w="7707" h="8375" extrusionOk="0">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9307875" y="1947400"/>
              <a:ext cx="120950" cy="147525"/>
            </a:xfrm>
            <a:custGeom>
              <a:avLst/>
              <a:gdLst/>
              <a:ahLst/>
              <a:cxnLst/>
              <a:rect l="l" t="t" r="r" b="b"/>
              <a:pathLst>
                <a:path w="4838" h="5901" extrusionOk="0">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9452975" y="1886125"/>
              <a:ext cx="43400" cy="57750"/>
            </a:xfrm>
            <a:custGeom>
              <a:avLst/>
              <a:gdLst/>
              <a:ahLst/>
              <a:cxnLst/>
              <a:rect l="l" t="t" r="r" b="b"/>
              <a:pathLst>
                <a:path w="1736" h="2310" extrusionOk="0">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4"/>
            <p:cNvSpPr/>
            <p:nvPr/>
          </p:nvSpPr>
          <p:spPr>
            <a:xfrm>
              <a:off x="9354575" y="1832325"/>
              <a:ext cx="57575" cy="65625"/>
            </a:xfrm>
            <a:custGeom>
              <a:avLst/>
              <a:gdLst/>
              <a:ahLst/>
              <a:cxnLst/>
              <a:rect l="l" t="t" r="r" b="b"/>
              <a:pathLst>
                <a:path w="2303" h="2625" extrusionOk="0">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4"/>
            <p:cNvSpPr/>
            <p:nvPr/>
          </p:nvSpPr>
          <p:spPr>
            <a:xfrm>
              <a:off x="9432975" y="1864025"/>
              <a:ext cx="7300" cy="6500"/>
            </a:xfrm>
            <a:custGeom>
              <a:avLst/>
              <a:gdLst/>
              <a:ahLst/>
              <a:cxnLst/>
              <a:rect l="l" t="t" r="r" b="b"/>
              <a:pathLst>
                <a:path w="292" h="260" extrusionOk="0">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9353750" y="1839000"/>
              <a:ext cx="8700" cy="6100"/>
            </a:xfrm>
            <a:custGeom>
              <a:avLst/>
              <a:gdLst/>
              <a:ahLst/>
              <a:cxnLst/>
              <a:rect l="l" t="t" r="r" b="b"/>
              <a:pathLst>
                <a:path w="348" h="244" extrusionOk="0">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9362925" y="1904525"/>
              <a:ext cx="58400" cy="15475"/>
            </a:xfrm>
            <a:custGeom>
              <a:avLst/>
              <a:gdLst/>
              <a:ahLst/>
              <a:cxnLst/>
              <a:rect l="l" t="t" r="r" b="b"/>
              <a:pathLst>
                <a:path w="2336" h="619" extrusionOk="0">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9413775" y="1898900"/>
              <a:ext cx="13275" cy="18600"/>
            </a:xfrm>
            <a:custGeom>
              <a:avLst/>
              <a:gdLst/>
              <a:ahLst/>
              <a:cxnLst/>
              <a:rect l="l" t="t" r="r" b="b"/>
              <a:pathLst>
                <a:path w="531" h="744" extrusionOk="0">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9345400" y="1766825"/>
              <a:ext cx="130125" cy="77050"/>
            </a:xfrm>
            <a:custGeom>
              <a:avLst/>
              <a:gdLst/>
              <a:ahLst/>
              <a:cxnLst/>
              <a:rect l="l" t="t" r="r" b="b"/>
              <a:pathLst>
                <a:path w="5205" h="3082" extrusionOk="0">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4"/>
            <p:cNvSpPr/>
            <p:nvPr/>
          </p:nvSpPr>
          <p:spPr>
            <a:xfrm>
              <a:off x="9481325" y="1754475"/>
              <a:ext cx="57575" cy="53300"/>
            </a:xfrm>
            <a:custGeom>
              <a:avLst/>
              <a:gdLst/>
              <a:ahLst/>
              <a:cxnLst/>
              <a:rect l="l" t="t" r="r" b="b"/>
              <a:pathLst>
                <a:path w="2303" h="2132" extrusionOk="0">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4"/>
            <p:cNvSpPr/>
            <p:nvPr/>
          </p:nvSpPr>
          <p:spPr>
            <a:xfrm>
              <a:off x="9125250" y="2184750"/>
              <a:ext cx="61725" cy="22450"/>
            </a:xfrm>
            <a:custGeom>
              <a:avLst/>
              <a:gdLst/>
              <a:ahLst/>
              <a:cxnLst/>
              <a:rect l="l" t="t" r="r" b="b"/>
              <a:pathLst>
                <a:path w="2469" h="898" extrusionOk="0">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9149525" y="2154675"/>
              <a:ext cx="104175" cy="47100"/>
            </a:xfrm>
            <a:custGeom>
              <a:avLst/>
              <a:gdLst/>
              <a:ahLst/>
              <a:cxnLst/>
              <a:rect l="l" t="t" r="r" b="b"/>
              <a:pathLst>
                <a:path w="4167" h="1884" extrusionOk="0">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9182075" y="2114450"/>
              <a:ext cx="65375" cy="30375"/>
            </a:xfrm>
            <a:custGeom>
              <a:avLst/>
              <a:gdLst/>
              <a:ahLst/>
              <a:cxnLst/>
              <a:rect l="l" t="t" r="r" b="b"/>
              <a:pathLst>
                <a:path w="2615" h="1215" extrusionOk="0">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9214475" y="2083350"/>
              <a:ext cx="80075" cy="26700"/>
            </a:xfrm>
            <a:custGeom>
              <a:avLst/>
              <a:gdLst/>
              <a:ahLst/>
              <a:cxnLst/>
              <a:rect l="l" t="t" r="r" b="b"/>
              <a:pathLst>
                <a:path w="3203" h="1068" extrusionOk="0">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9308700" y="2221875"/>
              <a:ext cx="165975" cy="29375"/>
            </a:xfrm>
            <a:custGeom>
              <a:avLst/>
              <a:gdLst/>
              <a:ahLst/>
              <a:cxnLst/>
              <a:rect l="l" t="t" r="r" b="b"/>
              <a:pathLst>
                <a:path w="6639" h="1175" extrusionOk="0">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4"/>
            <p:cNvSpPr/>
            <p:nvPr/>
          </p:nvSpPr>
          <p:spPr>
            <a:xfrm>
              <a:off x="9364575" y="2184250"/>
              <a:ext cx="113450" cy="19200"/>
            </a:xfrm>
            <a:custGeom>
              <a:avLst/>
              <a:gdLst/>
              <a:ahLst/>
              <a:cxnLst/>
              <a:rect l="l" t="t" r="r" b="b"/>
              <a:pathLst>
                <a:path w="4538" h="768" extrusionOk="0">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9256350" y="2150025"/>
              <a:ext cx="215000" cy="16725"/>
            </a:xfrm>
            <a:custGeom>
              <a:avLst/>
              <a:gdLst/>
              <a:ahLst/>
              <a:cxnLst/>
              <a:rect l="l" t="t" r="r" b="b"/>
              <a:pathLst>
                <a:path w="8600" h="669" extrusionOk="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9411275" y="2125875"/>
              <a:ext cx="74250" cy="7525"/>
            </a:xfrm>
            <a:custGeom>
              <a:avLst/>
              <a:gdLst/>
              <a:ahLst/>
              <a:cxnLst/>
              <a:rect l="l" t="t" r="r" b="b"/>
              <a:pathLst>
                <a:path w="2970" h="301" extrusionOk="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9100300" y="2263025"/>
              <a:ext cx="36650" cy="5475"/>
            </a:xfrm>
            <a:custGeom>
              <a:avLst/>
              <a:gdLst/>
              <a:ahLst/>
              <a:cxnLst/>
              <a:rect l="l" t="t" r="r" b="b"/>
              <a:pathLst>
                <a:path w="1466" h="219" extrusionOk="0">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9114400" y="2226775"/>
              <a:ext cx="81750" cy="19200"/>
            </a:xfrm>
            <a:custGeom>
              <a:avLst/>
              <a:gdLst/>
              <a:ahLst/>
              <a:cxnLst/>
              <a:rect l="l" t="t" r="r" b="b"/>
              <a:pathLst>
                <a:path w="3270" h="768" extrusionOk="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9121900" y="2311925"/>
              <a:ext cx="47575" cy="10775"/>
            </a:xfrm>
            <a:custGeom>
              <a:avLst/>
              <a:gdLst/>
              <a:ahLst/>
              <a:cxnLst/>
              <a:rect l="l" t="t" r="r" b="b"/>
              <a:pathLst>
                <a:path w="1903" h="431" extrusionOk="0">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9071475" y="2355700"/>
              <a:ext cx="55400" cy="24550"/>
            </a:xfrm>
            <a:custGeom>
              <a:avLst/>
              <a:gdLst/>
              <a:ahLst/>
              <a:cxnLst/>
              <a:rect l="l" t="t" r="r" b="b"/>
              <a:pathLst>
                <a:path w="2216" h="982" extrusionOk="0">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9095275" y="2419625"/>
              <a:ext cx="45000" cy="8725"/>
            </a:xfrm>
            <a:custGeom>
              <a:avLst/>
              <a:gdLst/>
              <a:ahLst/>
              <a:cxnLst/>
              <a:rect l="l" t="t" r="r" b="b"/>
              <a:pathLst>
                <a:path w="1800" h="349" extrusionOk="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9046500" y="2463750"/>
              <a:ext cx="57925" cy="19275"/>
            </a:xfrm>
            <a:custGeom>
              <a:avLst/>
              <a:gdLst/>
              <a:ahLst/>
              <a:cxnLst/>
              <a:rect l="l" t="t" r="r" b="b"/>
              <a:pathLst>
                <a:path w="2317" h="771" extrusionOk="0">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9090225" y="2509475"/>
              <a:ext cx="38375" cy="15875"/>
            </a:xfrm>
            <a:custGeom>
              <a:avLst/>
              <a:gdLst/>
              <a:ahLst/>
              <a:cxnLst/>
              <a:rect l="l" t="t" r="r" b="b"/>
              <a:pathLst>
                <a:path w="1535" h="635" extrusionOk="0">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9037675" y="2539500"/>
              <a:ext cx="60900" cy="19525"/>
            </a:xfrm>
            <a:custGeom>
              <a:avLst/>
              <a:gdLst/>
              <a:ahLst/>
              <a:cxnLst/>
              <a:rect l="l" t="t" r="r" b="b"/>
              <a:pathLst>
                <a:path w="2436" h="781" extrusionOk="0">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9186125" y="2284200"/>
              <a:ext cx="154025" cy="33825"/>
            </a:xfrm>
            <a:custGeom>
              <a:avLst/>
              <a:gdLst/>
              <a:ahLst/>
              <a:cxnLst/>
              <a:rect l="l" t="t" r="r" b="b"/>
              <a:pathLst>
                <a:path w="6161" h="1353" extrusionOk="0">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9365425" y="2287700"/>
              <a:ext cx="105100" cy="15825"/>
            </a:xfrm>
            <a:custGeom>
              <a:avLst/>
              <a:gdLst/>
              <a:ahLst/>
              <a:cxnLst/>
              <a:rect l="l" t="t" r="r" b="b"/>
              <a:pathLst>
                <a:path w="4204" h="633" extrusionOk="0">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9461325" y="2200925"/>
              <a:ext cx="20025" cy="210375"/>
            </a:xfrm>
            <a:custGeom>
              <a:avLst/>
              <a:gdLst/>
              <a:ahLst/>
              <a:cxnLst/>
              <a:rect l="l" t="t" r="r" b="b"/>
              <a:pathLst>
                <a:path w="801" h="8415" extrusionOk="0">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9285625" y="2258925"/>
              <a:ext cx="55625" cy="16975"/>
            </a:xfrm>
            <a:custGeom>
              <a:avLst/>
              <a:gdLst/>
              <a:ahLst/>
              <a:cxnLst/>
              <a:rect l="l" t="t" r="r" b="b"/>
              <a:pathLst>
                <a:path w="2225" h="679" extrusionOk="0">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9308700" y="2355725"/>
              <a:ext cx="137425" cy="20350"/>
            </a:xfrm>
            <a:custGeom>
              <a:avLst/>
              <a:gdLst/>
              <a:ahLst/>
              <a:cxnLst/>
              <a:rect l="l" t="t" r="r" b="b"/>
              <a:pathLst>
                <a:path w="5497" h="814" extrusionOk="0">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9206125" y="2351925"/>
              <a:ext cx="64075" cy="10100"/>
            </a:xfrm>
            <a:custGeom>
              <a:avLst/>
              <a:gdLst/>
              <a:ahLst/>
              <a:cxnLst/>
              <a:rect l="l" t="t" r="r" b="b"/>
              <a:pathLst>
                <a:path w="2563" h="404" extrusionOk="0">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9228225" y="2454975"/>
              <a:ext cx="149725" cy="22025"/>
            </a:xfrm>
            <a:custGeom>
              <a:avLst/>
              <a:gdLst/>
              <a:ahLst/>
              <a:cxnLst/>
              <a:rect l="l" t="t" r="r" b="b"/>
              <a:pathLst>
                <a:path w="5989" h="881" extrusionOk="0">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9303700" y="2416900"/>
              <a:ext cx="28375" cy="5875"/>
            </a:xfrm>
            <a:custGeom>
              <a:avLst/>
              <a:gdLst/>
              <a:ahLst/>
              <a:cxnLst/>
              <a:rect l="l" t="t" r="r" b="b"/>
              <a:pathLst>
                <a:path w="1135" h="235" extrusionOk="0">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9132750" y="2492300"/>
              <a:ext cx="173075" cy="19025"/>
            </a:xfrm>
            <a:custGeom>
              <a:avLst/>
              <a:gdLst/>
              <a:ahLst/>
              <a:cxnLst/>
              <a:rect l="l" t="t" r="r" b="b"/>
              <a:pathLst>
                <a:path w="6923" h="761" extrusionOk="0">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9490500" y="2410075"/>
              <a:ext cx="120825" cy="16025"/>
            </a:xfrm>
            <a:custGeom>
              <a:avLst/>
              <a:gdLst/>
              <a:ahLst/>
              <a:cxnLst/>
              <a:rect l="l" t="t" r="r" b="b"/>
              <a:pathLst>
                <a:path w="4833" h="641" extrusionOk="0">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9498000" y="2375225"/>
              <a:ext cx="134300" cy="9925"/>
            </a:xfrm>
            <a:custGeom>
              <a:avLst/>
              <a:gdLst/>
              <a:ahLst/>
              <a:cxnLst/>
              <a:rect l="l" t="t" r="r" b="b"/>
              <a:pathLst>
                <a:path w="5372" h="397" extrusionOk="0">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9591400" y="2341025"/>
              <a:ext cx="70925" cy="10875"/>
            </a:xfrm>
            <a:custGeom>
              <a:avLst/>
              <a:gdLst/>
              <a:ahLst/>
              <a:cxnLst/>
              <a:rect l="l" t="t" r="r" b="b"/>
              <a:pathLst>
                <a:path w="2837" h="435" extrusionOk="0">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9474650" y="2304325"/>
              <a:ext cx="48400" cy="5875"/>
            </a:xfrm>
            <a:custGeom>
              <a:avLst/>
              <a:gdLst/>
              <a:ahLst/>
              <a:cxnLst/>
              <a:rect l="l" t="t" r="r" b="b"/>
              <a:pathLst>
                <a:path w="1936" h="235" extrusionOk="0">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0" name="Google Shape;4040;p34"/>
          <p:cNvGrpSpPr/>
          <p:nvPr/>
        </p:nvGrpSpPr>
        <p:grpSpPr>
          <a:xfrm flipH="1">
            <a:off x="1187575" y="539500"/>
            <a:ext cx="784750" cy="1674700"/>
            <a:chOff x="5909625" y="3402475"/>
            <a:chExt cx="784750" cy="1674700"/>
          </a:xfrm>
        </p:grpSpPr>
        <p:sp>
          <p:nvSpPr>
            <p:cNvPr id="4041" name="Google Shape;4041;p34"/>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4"/>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4"/>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4"/>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4"/>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4"/>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4"/>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4"/>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4"/>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4"/>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4"/>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4"/>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4"/>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4"/>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4"/>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4"/>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4"/>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4"/>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4"/>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4"/>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4"/>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4"/>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4"/>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4"/>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4"/>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4"/>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4"/>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4"/>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8" name="Google Shape;4078;p34"/>
          <p:cNvGrpSpPr/>
          <p:nvPr/>
        </p:nvGrpSpPr>
        <p:grpSpPr>
          <a:xfrm flipH="1">
            <a:off x="325125" y="3373125"/>
            <a:ext cx="932350" cy="1637175"/>
            <a:chOff x="8451425" y="3510050"/>
            <a:chExt cx="932350" cy="1637175"/>
          </a:xfrm>
        </p:grpSpPr>
        <p:sp>
          <p:nvSpPr>
            <p:cNvPr id="4079" name="Google Shape;4079;p34"/>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4"/>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4"/>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4"/>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4"/>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4"/>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4"/>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4"/>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4"/>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4"/>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4"/>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4"/>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4"/>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4"/>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4"/>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4"/>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4"/>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4"/>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4"/>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4"/>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4"/>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4"/>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4"/>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4"/>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4"/>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4"/>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4"/>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4"/>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4"/>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4"/>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4"/>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4"/>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4"/>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4"/>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4"/>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4"/>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4"/>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4"/>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4"/>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4"/>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4"/>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4"/>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4"/>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4"/>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4"/>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4"/>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4"/>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4"/>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4"/>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4"/>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4"/>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4"/>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4"/>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4"/>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4"/>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4"/>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4"/>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4"/>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4"/>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4"/>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4"/>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4"/>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4"/>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4"/>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4"/>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4"/>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4"/>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4"/>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4"/>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4"/>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4"/>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4"/>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4"/>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4"/>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4"/>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4"/>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4"/>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4"/>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4"/>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4"/>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4"/>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4"/>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4"/>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4"/>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2" name="Google Shape;4222;p34"/>
          <p:cNvGrpSpPr/>
          <p:nvPr/>
        </p:nvGrpSpPr>
        <p:grpSpPr>
          <a:xfrm rot="-670505" flipH="1">
            <a:off x="1626452" y="3960952"/>
            <a:ext cx="811267" cy="1615185"/>
            <a:chOff x="7198025" y="3729625"/>
            <a:chExt cx="811300" cy="1615250"/>
          </a:xfrm>
        </p:grpSpPr>
        <p:sp>
          <p:nvSpPr>
            <p:cNvPr id="4223" name="Google Shape;4223;p34"/>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4"/>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4"/>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4"/>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4"/>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4"/>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4"/>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4"/>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4"/>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4"/>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4"/>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4"/>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4"/>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4"/>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4"/>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4"/>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4"/>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4"/>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4"/>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4"/>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4"/>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4"/>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4"/>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4"/>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4"/>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4"/>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4"/>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4"/>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4"/>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4"/>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4"/>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4"/>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4"/>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4"/>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4"/>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4"/>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4"/>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4"/>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4"/>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4"/>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4"/>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4"/>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4"/>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4"/>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4"/>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4"/>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4"/>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4"/>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4"/>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4"/>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4"/>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4"/>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4"/>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4"/>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4"/>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4"/>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4"/>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4"/>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4"/>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4"/>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4"/>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4"/>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4"/>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4"/>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4"/>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4"/>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4"/>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4"/>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4"/>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4"/>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4"/>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4"/>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4"/>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4"/>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4"/>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4"/>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4"/>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4"/>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4"/>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4"/>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4"/>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4"/>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4"/>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4"/>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4"/>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4"/>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4"/>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4"/>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4"/>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4"/>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4"/>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4"/>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4"/>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4"/>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4"/>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4"/>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4"/>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4"/>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4"/>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4"/>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4"/>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4"/>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4"/>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4"/>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4"/>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4"/>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4"/>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4"/>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4"/>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4"/>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4"/>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4"/>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4"/>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4"/>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4"/>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4"/>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4"/>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4"/>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4"/>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4"/>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4"/>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4"/>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4"/>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4"/>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4"/>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4"/>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4"/>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4"/>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4"/>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4"/>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4"/>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4"/>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4"/>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4"/>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4"/>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4"/>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4"/>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4"/>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4"/>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4"/>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4"/>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4"/>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4"/>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4"/>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4"/>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4"/>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4"/>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4"/>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4"/>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4"/>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4"/>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4"/>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4"/>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4"/>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4"/>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4"/>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4"/>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4"/>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4"/>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4"/>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4"/>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4"/>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4"/>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4"/>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4"/>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4"/>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4"/>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4"/>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4"/>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4"/>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4"/>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4"/>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4"/>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4"/>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4"/>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4"/>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4"/>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4"/>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1" name="Google Shape;4401;p34"/>
          <p:cNvGrpSpPr/>
          <p:nvPr/>
        </p:nvGrpSpPr>
        <p:grpSpPr>
          <a:xfrm rot="-373388">
            <a:off x="6934519" y="2122528"/>
            <a:ext cx="718870" cy="1429490"/>
            <a:chOff x="4814675" y="3717725"/>
            <a:chExt cx="718875" cy="1429500"/>
          </a:xfrm>
        </p:grpSpPr>
        <p:sp>
          <p:nvSpPr>
            <p:cNvPr id="4402" name="Google Shape;4402;p34"/>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4"/>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4"/>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4"/>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4"/>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4"/>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4"/>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4"/>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4"/>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4"/>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4"/>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4"/>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4"/>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4"/>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4"/>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4"/>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4"/>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4"/>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4"/>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4"/>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4"/>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4"/>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4"/>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4"/>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4"/>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4"/>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4"/>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4"/>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4"/>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4"/>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4"/>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4"/>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4"/>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4"/>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4"/>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4"/>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4"/>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4"/>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4"/>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4"/>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4"/>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4"/>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4"/>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4"/>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4"/>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4"/>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4"/>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4"/>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4"/>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4"/>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4"/>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4"/>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4"/>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4"/>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4"/>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4"/>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4"/>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4"/>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4"/>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4"/>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4"/>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3" name="Google Shape;4463;p34"/>
          <p:cNvGrpSpPr/>
          <p:nvPr/>
        </p:nvGrpSpPr>
        <p:grpSpPr>
          <a:xfrm>
            <a:off x="5029225" y="-240775"/>
            <a:ext cx="880675" cy="1381250"/>
            <a:chOff x="4678725" y="213425"/>
            <a:chExt cx="880675" cy="1381250"/>
          </a:xfrm>
        </p:grpSpPr>
        <p:sp>
          <p:nvSpPr>
            <p:cNvPr id="4464" name="Google Shape;4464;p34"/>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4"/>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4"/>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4"/>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4"/>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4"/>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4"/>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4"/>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4"/>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4"/>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4"/>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4"/>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4"/>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4"/>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4"/>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4"/>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4"/>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4"/>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4"/>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4"/>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4"/>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4"/>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4"/>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4"/>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4"/>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4"/>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4"/>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4"/>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4"/>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4"/>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4"/>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4"/>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4"/>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4"/>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4"/>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4"/>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4"/>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4"/>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4"/>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4"/>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4"/>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4"/>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4"/>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4"/>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4"/>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4"/>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4"/>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4"/>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4"/>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4"/>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4"/>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4"/>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4"/>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4"/>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4"/>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4"/>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4"/>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4"/>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4"/>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4"/>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4"/>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4"/>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4"/>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4"/>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4"/>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4"/>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4"/>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4"/>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4"/>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4"/>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4"/>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4"/>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4"/>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4"/>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4"/>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4"/>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4"/>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4"/>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4"/>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4"/>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4"/>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4"/>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4"/>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4"/>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4"/>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4"/>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4"/>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4"/>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4"/>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4"/>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4"/>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4"/>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4"/>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4"/>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4"/>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4"/>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4"/>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4"/>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2" name="Google Shape;4562;p34"/>
          <p:cNvGrpSpPr/>
          <p:nvPr/>
        </p:nvGrpSpPr>
        <p:grpSpPr>
          <a:xfrm rot="841674">
            <a:off x="4899307" y="4352483"/>
            <a:ext cx="880695" cy="1381282"/>
            <a:chOff x="4678725" y="213425"/>
            <a:chExt cx="880675" cy="1381250"/>
          </a:xfrm>
        </p:grpSpPr>
        <p:sp>
          <p:nvSpPr>
            <p:cNvPr id="4563" name="Google Shape;4563;p34"/>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4"/>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4"/>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4"/>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4"/>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4"/>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4"/>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4"/>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4"/>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4"/>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4"/>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4"/>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4"/>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4"/>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4"/>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4"/>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4"/>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4"/>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4"/>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4"/>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4"/>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4"/>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4"/>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4"/>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4"/>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4"/>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4"/>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4"/>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4"/>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4"/>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4"/>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4"/>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4"/>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4"/>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4"/>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4"/>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4"/>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4"/>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4"/>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4"/>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4"/>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4"/>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4"/>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4"/>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4"/>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4"/>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4"/>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4"/>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4"/>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4"/>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4"/>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4"/>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4"/>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4"/>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4"/>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4"/>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4"/>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4"/>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4"/>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4"/>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4"/>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4"/>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4"/>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4"/>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4"/>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4"/>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4"/>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4"/>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4"/>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4"/>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4"/>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4"/>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4"/>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4"/>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4"/>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4"/>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4"/>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4"/>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4"/>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4"/>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4"/>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4"/>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4"/>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4"/>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4"/>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4"/>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4"/>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4"/>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4"/>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4"/>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4"/>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4"/>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4"/>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4"/>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4"/>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4"/>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4"/>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4"/>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1" name="Google Shape;4661;p34"/>
          <p:cNvGrpSpPr/>
          <p:nvPr/>
        </p:nvGrpSpPr>
        <p:grpSpPr>
          <a:xfrm>
            <a:off x="3594700" y="-514587"/>
            <a:ext cx="626300" cy="1655050"/>
            <a:chOff x="7905200" y="2089425"/>
            <a:chExt cx="626300" cy="1655050"/>
          </a:xfrm>
        </p:grpSpPr>
        <p:sp>
          <p:nvSpPr>
            <p:cNvPr id="4662" name="Google Shape;4662;p34"/>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4"/>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4"/>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4"/>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4"/>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4"/>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4"/>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4"/>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4"/>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4"/>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4"/>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4"/>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4"/>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4"/>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4"/>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4"/>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4"/>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4"/>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4"/>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4"/>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4"/>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4"/>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4"/>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4"/>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4"/>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4"/>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4"/>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4"/>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4"/>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4"/>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4"/>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4"/>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4"/>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4"/>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4"/>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4"/>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4"/>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4"/>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4"/>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4"/>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4"/>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4"/>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4"/>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4"/>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4"/>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4"/>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4"/>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4"/>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4"/>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4"/>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4"/>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4"/>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4"/>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4"/>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4"/>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4"/>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4"/>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4"/>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4"/>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4"/>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4"/>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4"/>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4"/>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4"/>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4"/>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4"/>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4"/>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4"/>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34"/>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1" name="Google Shape;4731;p34"/>
          <p:cNvGrpSpPr/>
          <p:nvPr/>
        </p:nvGrpSpPr>
        <p:grpSpPr>
          <a:xfrm>
            <a:off x="3510125" y="4362025"/>
            <a:ext cx="627975" cy="1457875"/>
            <a:chOff x="6277375" y="207700"/>
            <a:chExt cx="627975" cy="1457875"/>
          </a:xfrm>
        </p:grpSpPr>
        <p:sp>
          <p:nvSpPr>
            <p:cNvPr id="4732" name="Google Shape;4732;p34"/>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4"/>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34"/>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34"/>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34"/>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4"/>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4"/>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34"/>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34"/>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4"/>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4"/>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34"/>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34"/>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4"/>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34"/>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34"/>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4"/>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4"/>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4"/>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34"/>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34"/>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4"/>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4"/>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4"/>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34"/>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34"/>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4"/>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4"/>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4"/>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4"/>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4"/>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4"/>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4"/>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4"/>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4"/>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4"/>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4"/>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4"/>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4"/>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4"/>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4"/>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4"/>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4"/>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4"/>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4"/>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4"/>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4"/>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4"/>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4"/>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4"/>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4"/>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4"/>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4"/>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4"/>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4"/>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4"/>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4"/>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4"/>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4"/>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4"/>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4"/>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4"/>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4"/>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4"/>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4"/>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4"/>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4"/>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4"/>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4"/>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4"/>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4"/>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4"/>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4"/>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5" name="Google Shape;4805;p34"/>
          <p:cNvGrpSpPr/>
          <p:nvPr/>
        </p:nvGrpSpPr>
        <p:grpSpPr>
          <a:xfrm rot="922061">
            <a:off x="2169033" y="-346644"/>
            <a:ext cx="804737" cy="1593001"/>
            <a:chOff x="5752000" y="1322550"/>
            <a:chExt cx="804775" cy="1593075"/>
          </a:xfrm>
        </p:grpSpPr>
        <p:sp>
          <p:nvSpPr>
            <p:cNvPr id="4806" name="Google Shape;4806;p34"/>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4"/>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4"/>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4"/>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4"/>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4"/>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4"/>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4"/>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4"/>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4"/>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4"/>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4"/>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4"/>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4"/>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4"/>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4"/>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4"/>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4"/>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4"/>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4"/>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4"/>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4"/>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4"/>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4"/>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4"/>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4"/>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4"/>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4"/>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4"/>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4"/>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4"/>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4"/>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4"/>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4"/>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4"/>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4"/>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4"/>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4"/>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4"/>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4"/>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4"/>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4"/>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4"/>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4"/>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4"/>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4"/>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4"/>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4"/>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4"/>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4"/>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4"/>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4"/>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4"/>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4"/>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4"/>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4"/>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4"/>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4"/>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4"/>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4"/>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4"/>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4"/>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4"/>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4"/>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4"/>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4"/>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4"/>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4"/>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4"/>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4"/>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4"/>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4"/>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4"/>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4"/>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4"/>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4"/>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4"/>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4"/>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4"/>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4"/>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4"/>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4"/>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4"/>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4"/>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4"/>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4"/>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4"/>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4"/>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4"/>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4"/>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4"/>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4"/>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4"/>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4"/>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4"/>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4"/>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4"/>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4"/>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4"/>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4"/>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4"/>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4"/>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4"/>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4"/>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4"/>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4"/>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4"/>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4"/>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4"/>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4"/>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4"/>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4"/>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4"/>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4"/>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4"/>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4"/>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4"/>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4"/>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4"/>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4"/>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4"/>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4"/>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4"/>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4"/>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4"/>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4"/>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4"/>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4"/>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4"/>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4"/>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4"/>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4"/>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4"/>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4"/>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4"/>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4941"/>
        <p:cNvGrpSpPr/>
        <p:nvPr/>
      </p:nvGrpSpPr>
      <p:grpSpPr>
        <a:xfrm>
          <a:off x="0" y="0"/>
          <a:ext cx="0" cy="0"/>
          <a:chOff x="0" y="0"/>
          <a:chExt cx="0" cy="0"/>
        </a:xfrm>
      </p:grpSpPr>
      <p:sp>
        <p:nvSpPr>
          <p:cNvPr id="4942" name="Google Shape;4942;p35"/>
          <p:cNvSpPr txBox="1">
            <a:spLocks noGrp="1"/>
          </p:cNvSpPr>
          <p:nvPr>
            <p:ph type="ctrTitle"/>
          </p:nvPr>
        </p:nvSpPr>
        <p:spPr>
          <a:xfrm>
            <a:off x="1257252" y="1255074"/>
            <a:ext cx="3118200" cy="118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300"/>
              <a:buFont typeface="Jua"/>
              <a:buNone/>
              <a:defRPr sz="3300">
                <a:latin typeface="Jua"/>
                <a:ea typeface="Jua"/>
                <a:cs typeface="Jua"/>
                <a:sym typeface="Ju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43" name="Google Shape;4943;p35"/>
          <p:cNvSpPr txBox="1">
            <a:spLocks noGrp="1"/>
          </p:cNvSpPr>
          <p:nvPr>
            <p:ph type="subTitle" idx="1"/>
          </p:nvPr>
        </p:nvSpPr>
        <p:spPr>
          <a:xfrm>
            <a:off x="1238952" y="2329434"/>
            <a:ext cx="3154800" cy="16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one column 5">
  <p:cSld name="SECTION_TITLE_AND_DESCRIPTION_2">
    <p:bg>
      <p:bgPr>
        <a:solidFill>
          <a:schemeClr val="dk2"/>
        </a:solidFill>
        <a:effectLst/>
      </p:bgPr>
    </p:bg>
    <p:spTree>
      <p:nvGrpSpPr>
        <p:cNvPr id="1" name="Shape 4944"/>
        <p:cNvGrpSpPr/>
        <p:nvPr/>
      </p:nvGrpSpPr>
      <p:grpSpPr>
        <a:xfrm>
          <a:off x="0" y="0"/>
          <a:ext cx="0" cy="0"/>
          <a:chOff x="0" y="0"/>
          <a:chExt cx="0" cy="0"/>
        </a:xfrm>
      </p:grpSpPr>
      <p:sp>
        <p:nvSpPr>
          <p:cNvPr id="4945" name="Google Shape;4945;p36"/>
          <p:cNvSpPr txBox="1">
            <a:spLocks noGrp="1"/>
          </p:cNvSpPr>
          <p:nvPr>
            <p:ph type="ctrTitle"/>
          </p:nvPr>
        </p:nvSpPr>
        <p:spPr>
          <a:xfrm>
            <a:off x="4768548" y="950274"/>
            <a:ext cx="3118200" cy="118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300"/>
              <a:buFont typeface="Jua"/>
              <a:buNone/>
              <a:defRPr sz="3300">
                <a:latin typeface="Jua"/>
                <a:ea typeface="Jua"/>
                <a:cs typeface="Jua"/>
                <a:sym typeface="Ju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46" name="Google Shape;4946;p36"/>
          <p:cNvSpPr txBox="1">
            <a:spLocks noGrp="1"/>
          </p:cNvSpPr>
          <p:nvPr>
            <p:ph type="subTitle" idx="1"/>
          </p:nvPr>
        </p:nvSpPr>
        <p:spPr>
          <a:xfrm>
            <a:off x="4750248" y="2024634"/>
            <a:ext cx="3154800" cy="16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one column 4">
  <p:cSld name="SECTION_TITLE_AND_DESCRIPTION_1">
    <p:bg>
      <p:bgPr>
        <a:noFill/>
        <a:effectLst/>
      </p:bgPr>
    </p:bg>
    <p:spTree>
      <p:nvGrpSpPr>
        <p:cNvPr id="1" name="Shape 4947"/>
        <p:cNvGrpSpPr/>
        <p:nvPr/>
      </p:nvGrpSpPr>
      <p:grpSpPr>
        <a:xfrm>
          <a:off x="0" y="0"/>
          <a:ext cx="0" cy="0"/>
          <a:chOff x="0" y="0"/>
          <a:chExt cx="0" cy="0"/>
        </a:xfrm>
      </p:grpSpPr>
      <p:sp>
        <p:nvSpPr>
          <p:cNvPr id="4948" name="Google Shape;4948;p37"/>
          <p:cNvSpPr txBox="1">
            <a:spLocks noGrp="1"/>
          </p:cNvSpPr>
          <p:nvPr>
            <p:ph type="ctrTitle"/>
          </p:nvPr>
        </p:nvSpPr>
        <p:spPr>
          <a:xfrm>
            <a:off x="1257252" y="950274"/>
            <a:ext cx="3118200" cy="118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300"/>
              <a:buFont typeface="Jua"/>
              <a:buNone/>
              <a:defRPr sz="3300">
                <a:latin typeface="Jua"/>
                <a:ea typeface="Jua"/>
                <a:cs typeface="Jua"/>
                <a:sym typeface="Ju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49" name="Google Shape;4949;p37"/>
          <p:cNvSpPr txBox="1">
            <a:spLocks noGrp="1"/>
          </p:cNvSpPr>
          <p:nvPr>
            <p:ph type="subTitle" idx="1"/>
          </p:nvPr>
        </p:nvSpPr>
        <p:spPr>
          <a:xfrm>
            <a:off x="1238952" y="2024634"/>
            <a:ext cx="3154800" cy="16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4950"/>
        <p:cNvGrpSpPr/>
        <p:nvPr/>
      </p:nvGrpSpPr>
      <p:grpSpPr>
        <a:xfrm>
          <a:off x="0" y="0"/>
          <a:ext cx="0" cy="0"/>
          <a:chOff x="0" y="0"/>
          <a:chExt cx="0" cy="0"/>
        </a:xfrm>
      </p:grpSpPr>
      <p:sp>
        <p:nvSpPr>
          <p:cNvPr id="4951" name="Google Shape;4951;p38"/>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one column 3">
  <p:cSld name="CAPTION_ONLY_1">
    <p:bg>
      <p:bgPr>
        <a:solidFill>
          <a:schemeClr val="dk2"/>
        </a:solidFill>
        <a:effectLst/>
      </p:bgPr>
    </p:bg>
    <p:spTree>
      <p:nvGrpSpPr>
        <p:cNvPr id="1" name="Shape 4952"/>
        <p:cNvGrpSpPr/>
        <p:nvPr/>
      </p:nvGrpSpPr>
      <p:grpSpPr>
        <a:xfrm>
          <a:off x="0" y="0"/>
          <a:ext cx="0" cy="0"/>
          <a:chOff x="0" y="0"/>
          <a:chExt cx="0" cy="0"/>
        </a:xfrm>
      </p:grpSpPr>
      <p:sp>
        <p:nvSpPr>
          <p:cNvPr id="4953" name="Google Shape;4953;p39"/>
          <p:cNvSpPr txBox="1">
            <a:spLocks noGrp="1"/>
          </p:cNvSpPr>
          <p:nvPr>
            <p:ph type="subTitle" idx="1"/>
          </p:nvPr>
        </p:nvSpPr>
        <p:spPr>
          <a:xfrm>
            <a:off x="4949511" y="2587073"/>
            <a:ext cx="2889600" cy="142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4954" name="Google Shape;4954;p39"/>
          <p:cNvSpPr txBox="1">
            <a:spLocks noGrp="1"/>
          </p:cNvSpPr>
          <p:nvPr>
            <p:ph type="title"/>
          </p:nvPr>
        </p:nvSpPr>
        <p:spPr>
          <a:xfrm>
            <a:off x="4771311" y="1860107"/>
            <a:ext cx="3246000" cy="79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4955"/>
        <p:cNvGrpSpPr/>
        <p:nvPr/>
      </p:nvGrpSpPr>
      <p:grpSpPr>
        <a:xfrm>
          <a:off x="0" y="0"/>
          <a:ext cx="0" cy="0"/>
          <a:chOff x="0" y="0"/>
          <a:chExt cx="0" cy="0"/>
        </a:xfrm>
      </p:grpSpPr>
      <p:grpSp>
        <p:nvGrpSpPr>
          <p:cNvPr id="4956" name="Google Shape;4956;p40"/>
          <p:cNvGrpSpPr/>
          <p:nvPr/>
        </p:nvGrpSpPr>
        <p:grpSpPr>
          <a:xfrm rot="362304">
            <a:off x="8363301" y="118919"/>
            <a:ext cx="701409" cy="1468746"/>
            <a:chOff x="8694925" y="207725"/>
            <a:chExt cx="701375" cy="1468675"/>
          </a:xfrm>
        </p:grpSpPr>
        <p:sp>
          <p:nvSpPr>
            <p:cNvPr id="4957" name="Google Shape;4957;p40"/>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0"/>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0"/>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0"/>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0"/>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0"/>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0"/>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0"/>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0"/>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0"/>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0"/>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0"/>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0"/>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0"/>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0"/>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0"/>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0"/>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0"/>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0"/>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0"/>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0"/>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0"/>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0"/>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0"/>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0"/>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0"/>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0"/>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0"/>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0"/>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0"/>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0"/>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0"/>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0"/>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0"/>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0"/>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0"/>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0"/>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0"/>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0"/>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0"/>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0"/>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0"/>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0"/>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0"/>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1" name="Google Shape;5001;p40"/>
          <p:cNvGrpSpPr/>
          <p:nvPr/>
        </p:nvGrpSpPr>
        <p:grpSpPr>
          <a:xfrm>
            <a:off x="6540250" y="-365125"/>
            <a:ext cx="982400" cy="1809250"/>
            <a:chOff x="6601775" y="1650925"/>
            <a:chExt cx="982400" cy="1809250"/>
          </a:xfrm>
        </p:grpSpPr>
        <p:sp>
          <p:nvSpPr>
            <p:cNvPr id="5002" name="Google Shape;5002;p40"/>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0"/>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0"/>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0"/>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0"/>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0"/>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0"/>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0"/>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0"/>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0"/>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0"/>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0"/>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0"/>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0"/>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0"/>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0"/>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0"/>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0"/>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0"/>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0"/>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0"/>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0"/>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0"/>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0"/>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6" name="Google Shape;5026;p40"/>
          <p:cNvGrpSpPr/>
          <p:nvPr/>
        </p:nvGrpSpPr>
        <p:grpSpPr>
          <a:xfrm>
            <a:off x="7545763" y="599800"/>
            <a:ext cx="742225" cy="1554100"/>
            <a:chOff x="7561625" y="125650"/>
            <a:chExt cx="742225" cy="1554100"/>
          </a:xfrm>
        </p:grpSpPr>
        <p:sp>
          <p:nvSpPr>
            <p:cNvPr id="5027" name="Google Shape;5027;p40"/>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0"/>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0"/>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0"/>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0"/>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0"/>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0"/>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0"/>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0"/>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0"/>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0"/>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0"/>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0"/>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0"/>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0"/>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0"/>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0"/>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0"/>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0"/>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0"/>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0"/>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0"/>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0"/>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0"/>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0"/>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0"/>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0"/>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0"/>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0"/>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0"/>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0"/>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0"/>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0"/>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0"/>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0"/>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0"/>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0"/>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0"/>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0"/>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0"/>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0"/>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0"/>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9" name="Google Shape;5069;p40"/>
          <p:cNvGrpSpPr/>
          <p:nvPr/>
        </p:nvGrpSpPr>
        <p:grpSpPr>
          <a:xfrm rot="1586216">
            <a:off x="6429292" y="3984770"/>
            <a:ext cx="784728" cy="1674653"/>
            <a:chOff x="5909625" y="3402475"/>
            <a:chExt cx="784750" cy="1674700"/>
          </a:xfrm>
        </p:grpSpPr>
        <p:sp>
          <p:nvSpPr>
            <p:cNvPr id="5070" name="Google Shape;5070;p40"/>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40"/>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40"/>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40"/>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40"/>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40"/>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40"/>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40"/>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40"/>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40"/>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40"/>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40"/>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40"/>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40"/>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40"/>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40"/>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40"/>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40"/>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40"/>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40"/>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0"/>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0"/>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40"/>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40"/>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40"/>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0"/>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0"/>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0"/>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0"/>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0"/>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0"/>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40"/>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40"/>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0"/>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0"/>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0"/>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0"/>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7" name="Google Shape;5107;p40"/>
          <p:cNvGrpSpPr/>
          <p:nvPr/>
        </p:nvGrpSpPr>
        <p:grpSpPr>
          <a:xfrm rot="-373388">
            <a:off x="239694" y="138541"/>
            <a:ext cx="718870" cy="1429490"/>
            <a:chOff x="4814675" y="3717725"/>
            <a:chExt cx="718875" cy="1429500"/>
          </a:xfrm>
        </p:grpSpPr>
        <p:sp>
          <p:nvSpPr>
            <p:cNvPr id="5108" name="Google Shape;5108;p40"/>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0"/>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0"/>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0"/>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40"/>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40"/>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40"/>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40"/>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40"/>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40"/>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0"/>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40"/>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40"/>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40"/>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40"/>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40"/>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40"/>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40"/>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40"/>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40"/>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40"/>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40"/>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40"/>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40"/>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40"/>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40"/>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40"/>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40"/>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40"/>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40"/>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40"/>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40"/>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40"/>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40"/>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40"/>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40"/>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40"/>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40"/>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40"/>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40"/>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40"/>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40"/>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40"/>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40"/>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40"/>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40"/>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40"/>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40"/>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40"/>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40"/>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40"/>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40"/>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40"/>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40"/>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40"/>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40"/>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40"/>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40"/>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40"/>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40"/>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40"/>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9" name="Google Shape;5169;p40"/>
          <p:cNvGrpSpPr/>
          <p:nvPr/>
        </p:nvGrpSpPr>
        <p:grpSpPr>
          <a:xfrm>
            <a:off x="8512038" y="1915238"/>
            <a:ext cx="627975" cy="1457875"/>
            <a:chOff x="6277375" y="207700"/>
            <a:chExt cx="627975" cy="1457875"/>
          </a:xfrm>
        </p:grpSpPr>
        <p:sp>
          <p:nvSpPr>
            <p:cNvPr id="5170" name="Google Shape;5170;p40"/>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40"/>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40"/>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40"/>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40"/>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40"/>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40"/>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40"/>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40"/>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40"/>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40"/>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40"/>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40"/>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40"/>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40"/>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40"/>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40"/>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40"/>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40"/>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40"/>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40"/>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40"/>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40"/>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40"/>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40"/>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0"/>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0"/>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0"/>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40"/>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0"/>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0"/>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0"/>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0"/>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40"/>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40"/>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40"/>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40"/>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40"/>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40"/>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40"/>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40"/>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40"/>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40"/>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40"/>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40"/>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40"/>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40"/>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40"/>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40"/>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40"/>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40"/>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40"/>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40"/>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40"/>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40"/>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40"/>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40"/>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40"/>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40"/>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40"/>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40"/>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40"/>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40"/>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40"/>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40"/>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40"/>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40"/>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40"/>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40"/>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40"/>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40"/>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40"/>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40"/>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3" name="Google Shape;5243;p40"/>
          <p:cNvGrpSpPr/>
          <p:nvPr/>
        </p:nvGrpSpPr>
        <p:grpSpPr>
          <a:xfrm>
            <a:off x="1346575" y="2461725"/>
            <a:ext cx="880675" cy="1381250"/>
            <a:chOff x="4678725" y="213425"/>
            <a:chExt cx="880675" cy="1381250"/>
          </a:xfrm>
        </p:grpSpPr>
        <p:sp>
          <p:nvSpPr>
            <p:cNvPr id="5244" name="Google Shape;5244;p40"/>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40"/>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40"/>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40"/>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40"/>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40"/>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40"/>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40"/>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40"/>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40"/>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40"/>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40"/>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40"/>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40"/>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40"/>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40"/>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40"/>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40"/>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40"/>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40"/>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40"/>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40"/>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40"/>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40"/>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40"/>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40"/>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40"/>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40"/>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40"/>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40"/>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40"/>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40"/>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40"/>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40"/>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40"/>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40"/>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40"/>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40"/>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40"/>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40"/>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40"/>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40"/>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40"/>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40"/>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40"/>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40"/>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40"/>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40"/>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40"/>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40"/>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40"/>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40"/>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40"/>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40"/>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40"/>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40"/>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40"/>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40"/>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40"/>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40"/>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40"/>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40"/>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40"/>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40"/>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40"/>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40"/>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40"/>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40"/>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40"/>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40"/>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40"/>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40"/>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40"/>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40"/>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40"/>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40"/>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40"/>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40"/>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40"/>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40"/>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40"/>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40"/>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40"/>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40"/>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40"/>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40"/>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40"/>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40"/>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40"/>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40"/>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40"/>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40"/>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40"/>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40"/>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40"/>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40"/>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40"/>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40"/>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2" name="Google Shape;5342;p40"/>
          <p:cNvGrpSpPr/>
          <p:nvPr/>
        </p:nvGrpSpPr>
        <p:grpSpPr>
          <a:xfrm>
            <a:off x="8359850" y="4109363"/>
            <a:ext cx="932350" cy="1637175"/>
            <a:chOff x="8451425" y="3510050"/>
            <a:chExt cx="932350" cy="1637175"/>
          </a:xfrm>
        </p:grpSpPr>
        <p:sp>
          <p:nvSpPr>
            <p:cNvPr id="5343" name="Google Shape;5343;p40"/>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40"/>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40"/>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40"/>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40"/>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40"/>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40"/>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40"/>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40"/>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40"/>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40"/>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40"/>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40"/>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40"/>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40"/>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40"/>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40"/>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40"/>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40"/>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40"/>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40"/>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40"/>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40"/>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40"/>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40"/>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40"/>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40"/>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40"/>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40"/>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40"/>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40"/>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40"/>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40"/>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40"/>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40"/>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40"/>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40"/>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40"/>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40"/>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40"/>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40"/>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40"/>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40"/>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40"/>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40"/>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40"/>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40"/>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40"/>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40"/>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40"/>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40"/>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40"/>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40"/>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40"/>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40"/>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40"/>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40"/>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40"/>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40"/>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40"/>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40"/>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40"/>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40"/>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40"/>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40"/>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40"/>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40"/>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40"/>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0"/>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0"/>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0"/>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0"/>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0"/>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0"/>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0"/>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0"/>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0"/>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0"/>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0"/>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40"/>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40"/>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0"/>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0"/>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0"/>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0"/>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0"/>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0"/>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0"/>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0"/>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0"/>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0"/>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0"/>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0"/>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0"/>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0"/>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0"/>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40"/>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40"/>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40"/>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0"/>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0"/>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0"/>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0"/>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0"/>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0"/>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0"/>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0"/>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0"/>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0"/>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0"/>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0"/>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0"/>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0"/>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0"/>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40"/>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40"/>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0"/>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0"/>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0"/>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0"/>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0"/>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0"/>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0"/>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0"/>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0"/>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0"/>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0"/>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0"/>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0"/>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0"/>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0"/>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40"/>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40"/>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40"/>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40"/>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40"/>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40"/>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40"/>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40"/>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40"/>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40"/>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40"/>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40"/>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6" name="Google Shape;5486;p40"/>
          <p:cNvGrpSpPr/>
          <p:nvPr/>
        </p:nvGrpSpPr>
        <p:grpSpPr>
          <a:xfrm rot="871439">
            <a:off x="7743317" y="2854885"/>
            <a:ext cx="626337" cy="1655148"/>
            <a:chOff x="7905200" y="2089425"/>
            <a:chExt cx="626300" cy="1655050"/>
          </a:xfrm>
        </p:grpSpPr>
        <p:sp>
          <p:nvSpPr>
            <p:cNvPr id="5487" name="Google Shape;5487;p40"/>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40"/>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40"/>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40"/>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40"/>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40"/>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40"/>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40"/>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40"/>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40"/>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40"/>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40"/>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40"/>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40"/>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40"/>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40"/>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40"/>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40"/>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40"/>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40"/>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40"/>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40"/>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40"/>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40"/>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40"/>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40"/>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40"/>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40"/>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40"/>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40"/>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40"/>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40"/>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40"/>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40"/>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40"/>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40"/>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40"/>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40"/>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40"/>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40"/>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40"/>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40"/>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40"/>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40"/>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40"/>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40"/>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40"/>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40"/>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40"/>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40"/>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40"/>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40"/>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40"/>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40"/>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40"/>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40"/>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40"/>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40"/>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40"/>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40"/>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40"/>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40"/>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40"/>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40"/>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40"/>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40"/>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40"/>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0"/>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0"/>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6" name="Google Shape;5556;p40"/>
          <p:cNvGrpSpPr/>
          <p:nvPr/>
        </p:nvGrpSpPr>
        <p:grpSpPr>
          <a:xfrm rot="518340">
            <a:off x="-18321" y="1747503"/>
            <a:ext cx="819730" cy="1691432"/>
            <a:chOff x="8941775" y="1754475"/>
            <a:chExt cx="819775" cy="1691525"/>
          </a:xfrm>
        </p:grpSpPr>
        <p:sp>
          <p:nvSpPr>
            <p:cNvPr id="5557" name="Google Shape;5557;p40"/>
            <p:cNvSpPr/>
            <p:nvPr/>
          </p:nvSpPr>
          <p:spPr>
            <a:xfrm>
              <a:off x="9195300" y="1758700"/>
              <a:ext cx="308575" cy="311150"/>
            </a:xfrm>
            <a:custGeom>
              <a:avLst/>
              <a:gdLst/>
              <a:ahLst/>
              <a:cxnLst/>
              <a:rect l="l" t="t" r="r" b="b"/>
              <a:pathLst>
                <a:path w="12343" h="12446" extrusionOk="0">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0"/>
            <p:cNvSpPr/>
            <p:nvPr/>
          </p:nvSpPr>
          <p:spPr>
            <a:xfrm>
              <a:off x="9035175" y="2506150"/>
              <a:ext cx="405325" cy="870650"/>
            </a:xfrm>
            <a:custGeom>
              <a:avLst/>
              <a:gdLst/>
              <a:ahLst/>
              <a:cxnLst/>
              <a:rect l="l" t="t" r="r" b="b"/>
              <a:pathLst>
                <a:path w="16213" h="34826" extrusionOk="0">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0"/>
            <p:cNvSpPr/>
            <p:nvPr/>
          </p:nvSpPr>
          <p:spPr>
            <a:xfrm>
              <a:off x="9056025" y="2516975"/>
              <a:ext cx="87600" cy="768925"/>
            </a:xfrm>
            <a:custGeom>
              <a:avLst/>
              <a:gdLst/>
              <a:ahLst/>
              <a:cxnLst/>
              <a:rect l="l" t="t" r="r" b="b"/>
              <a:pathLst>
                <a:path w="3504" h="30757" extrusionOk="0">
                  <a:moveTo>
                    <a:pt x="3503" y="1"/>
                  </a:moveTo>
                  <a:lnTo>
                    <a:pt x="1" y="30756"/>
                  </a:lnTo>
                  <a:cubicBezTo>
                    <a:pt x="1702" y="20582"/>
                    <a:pt x="2869" y="10308"/>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0"/>
            <p:cNvSpPr/>
            <p:nvPr/>
          </p:nvSpPr>
          <p:spPr>
            <a:xfrm>
              <a:off x="9184450" y="2622050"/>
              <a:ext cx="85100" cy="688850"/>
            </a:xfrm>
            <a:custGeom>
              <a:avLst/>
              <a:gdLst/>
              <a:ahLst/>
              <a:cxnLst/>
              <a:rect l="l" t="t" r="r" b="b"/>
              <a:pathLst>
                <a:path w="3404" h="27554" extrusionOk="0">
                  <a:moveTo>
                    <a:pt x="3403" y="1"/>
                  </a:moveTo>
                  <a:lnTo>
                    <a:pt x="1" y="27554"/>
                  </a:lnTo>
                  <a:cubicBezTo>
                    <a:pt x="1368" y="18047"/>
                    <a:pt x="2603" y="9608"/>
                    <a:pt x="34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0"/>
            <p:cNvSpPr/>
            <p:nvPr/>
          </p:nvSpPr>
          <p:spPr>
            <a:xfrm>
              <a:off x="9020400" y="2578700"/>
              <a:ext cx="88200" cy="167650"/>
            </a:xfrm>
            <a:custGeom>
              <a:avLst/>
              <a:gdLst/>
              <a:ahLst/>
              <a:cxnLst/>
              <a:rect l="l" t="t" r="r" b="b"/>
              <a:pathLst>
                <a:path w="3528" h="6706" extrusionOk="0">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0"/>
            <p:cNvSpPr/>
            <p:nvPr/>
          </p:nvSpPr>
          <p:spPr>
            <a:xfrm>
              <a:off x="9123575" y="2031150"/>
              <a:ext cx="386975" cy="509200"/>
            </a:xfrm>
            <a:custGeom>
              <a:avLst/>
              <a:gdLst/>
              <a:ahLst/>
              <a:cxnLst/>
              <a:rect l="l" t="t" r="r" b="b"/>
              <a:pathLst>
                <a:path w="15479" h="20368" extrusionOk="0">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0"/>
            <p:cNvSpPr/>
            <p:nvPr/>
          </p:nvSpPr>
          <p:spPr>
            <a:xfrm>
              <a:off x="9020175" y="2034975"/>
              <a:ext cx="286900" cy="582250"/>
            </a:xfrm>
            <a:custGeom>
              <a:avLst/>
              <a:gdLst/>
              <a:ahLst/>
              <a:cxnLst/>
              <a:rect l="l" t="t" r="r" b="b"/>
              <a:pathLst>
                <a:path w="11476" h="23290" extrusionOk="0">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0"/>
            <p:cNvSpPr/>
            <p:nvPr/>
          </p:nvSpPr>
          <p:spPr>
            <a:xfrm>
              <a:off x="9608925" y="2187575"/>
              <a:ext cx="152625" cy="137625"/>
            </a:xfrm>
            <a:custGeom>
              <a:avLst/>
              <a:gdLst/>
              <a:ahLst/>
              <a:cxnLst/>
              <a:rect l="l" t="t" r="r" b="b"/>
              <a:pathLst>
                <a:path w="6105" h="5505" extrusionOk="0">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0"/>
            <p:cNvSpPr/>
            <p:nvPr/>
          </p:nvSpPr>
          <p:spPr>
            <a:xfrm>
              <a:off x="9658950" y="2235125"/>
              <a:ext cx="20050" cy="58825"/>
            </a:xfrm>
            <a:custGeom>
              <a:avLst/>
              <a:gdLst/>
              <a:ahLst/>
              <a:cxnLst/>
              <a:rect l="l" t="t" r="r" b="b"/>
              <a:pathLst>
                <a:path w="802" h="2353" extrusionOk="0">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40"/>
            <p:cNvSpPr/>
            <p:nvPr/>
          </p:nvSpPr>
          <p:spPr>
            <a:xfrm>
              <a:off x="9405450" y="2095025"/>
              <a:ext cx="276050" cy="367450"/>
            </a:xfrm>
            <a:custGeom>
              <a:avLst/>
              <a:gdLst/>
              <a:ahLst/>
              <a:cxnLst/>
              <a:rect l="l" t="t" r="r" b="b"/>
              <a:pathLst>
                <a:path w="11042" h="14698" extrusionOk="0">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40"/>
            <p:cNvSpPr/>
            <p:nvPr/>
          </p:nvSpPr>
          <p:spPr>
            <a:xfrm>
              <a:off x="9591575" y="2281600"/>
              <a:ext cx="79700" cy="59625"/>
            </a:xfrm>
            <a:custGeom>
              <a:avLst/>
              <a:gdLst/>
              <a:ahLst/>
              <a:cxnLst/>
              <a:rect l="l" t="t" r="r" b="b"/>
              <a:pathLst>
                <a:path w="3188" h="2385" extrusionOk="0">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40"/>
            <p:cNvSpPr/>
            <p:nvPr/>
          </p:nvSpPr>
          <p:spPr>
            <a:xfrm>
              <a:off x="9019375" y="2582300"/>
              <a:ext cx="100050" cy="15950"/>
            </a:xfrm>
            <a:custGeom>
              <a:avLst/>
              <a:gdLst/>
              <a:ahLst/>
              <a:cxnLst/>
              <a:rect l="l" t="t" r="r" b="b"/>
              <a:pathLst>
                <a:path w="4002" h="638" extrusionOk="0">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0"/>
            <p:cNvSpPr/>
            <p:nvPr/>
          </p:nvSpPr>
          <p:spPr>
            <a:xfrm>
              <a:off x="9146100" y="3310050"/>
              <a:ext cx="174300" cy="135950"/>
            </a:xfrm>
            <a:custGeom>
              <a:avLst/>
              <a:gdLst/>
              <a:ahLst/>
              <a:cxnLst/>
              <a:rect l="l" t="t" r="r" b="b"/>
              <a:pathLst>
                <a:path w="6972" h="5438" extrusionOk="0">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0"/>
            <p:cNvSpPr/>
            <p:nvPr/>
          </p:nvSpPr>
          <p:spPr>
            <a:xfrm>
              <a:off x="8943450" y="3285875"/>
              <a:ext cx="183475" cy="116775"/>
            </a:xfrm>
            <a:custGeom>
              <a:avLst/>
              <a:gdLst/>
              <a:ahLst/>
              <a:cxnLst/>
              <a:rect l="l" t="t" r="r" b="b"/>
              <a:pathLst>
                <a:path w="7339" h="4671" extrusionOk="0">
                  <a:moveTo>
                    <a:pt x="3670" y="0"/>
                  </a:moveTo>
                  <a:lnTo>
                    <a:pt x="3336" y="2168"/>
                  </a:lnTo>
                  <a:lnTo>
                    <a:pt x="0" y="3603"/>
                  </a:lnTo>
                  <a:lnTo>
                    <a:pt x="6505" y="4670"/>
                  </a:lnTo>
                  <a:lnTo>
                    <a:pt x="7339" y="834"/>
                  </a:lnTo>
                  <a:lnTo>
                    <a:pt x="3670"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0"/>
            <p:cNvSpPr/>
            <p:nvPr/>
          </p:nvSpPr>
          <p:spPr>
            <a:xfrm>
              <a:off x="9328725" y="2092975"/>
              <a:ext cx="20875" cy="108400"/>
            </a:xfrm>
            <a:custGeom>
              <a:avLst/>
              <a:gdLst/>
              <a:ahLst/>
              <a:cxnLst/>
              <a:rect l="l" t="t" r="r" b="b"/>
              <a:pathLst>
                <a:path w="835" h="4336" extrusionOk="0">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0"/>
            <p:cNvSpPr/>
            <p:nvPr/>
          </p:nvSpPr>
          <p:spPr>
            <a:xfrm>
              <a:off x="9353750" y="2120450"/>
              <a:ext cx="3775" cy="3975"/>
            </a:xfrm>
            <a:custGeom>
              <a:avLst/>
              <a:gdLst/>
              <a:ahLst/>
              <a:cxnLst/>
              <a:rect l="l" t="t" r="r" b="b"/>
              <a:pathLst>
                <a:path w="151" h="159" extrusionOk="0">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0"/>
            <p:cNvSpPr/>
            <p:nvPr/>
          </p:nvSpPr>
          <p:spPr>
            <a:xfrm>
              <a:off x="9349575" y="2142550"/>
              <a:ext cx="5025" cy="3350"/>
            </a:xfrm>
            <a:custGeom>
              <a:avLst/>
              <a:gdLst/>
              <a:ahLst/>
              <a:cxnLst/>
              <a:rect l="l" t="t" r="r" b="b"/>
              <a:pathLst>
                <a:path w="201" h="134" extrusionOk="0">
                  <a:moveTo>
                    <a:pt x="134" y="0"/>
                  </a:moveTo>
                  <a:cubicBezTo>
                    <a:pt x="0" y="0"/>
                    <a:pt x="0" y="134"/>
                    <a:pt x="100" y="134"/>
                  </a:cubicBezTo>
                  <a:cubicBezTo>
                    <a:pt x="167" y="134"/>
                    <a:pt x="20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0"/>
            <p:cNvSpPr/>
            <p:nvPr/>
          </p:nvSpPr>
          <p:spPr>
            <a:xfrm>
              <a:off x="9277025" y="2049425"/>
              <a:ext cx="65075" cy="62300"/>
            </a:xfrm>
            <a:custGeom>
              <a:avLst/>
              <a:gdLst/>
              <a:ahLst/>
              <a:cxnLst/>
              <a:rect l="l" t="t" r="r" b="b"/>
              <a:pathLst>
                <a:path w="2603" h="2492" extrusionOk="0">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0"/>
            <p:cNvSpPr/>
            <p:nvPr/>
          </p:nvSpPr>
          <p:spPr>
            <a:xfrm>
              <a:off x="9360425" y="2057000"/>
              <a:ext cx="63400" cy="53500"/>
            </a:xfrm>
            <a:custGeom>
              <a:avLst/>
              <a:gdLst/>
              <a:ahLst/>
              <a:cxnLst/>
              <a:rect l="l" t="t" r="r" b="b"/>
              <a:pathLst>
                <a:path w="2536" h="2140" extrusionOk="0">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0"/>
            <p:cNvSpPr/>
            <p:nvPr/>
          </p:nvSpPr>
          <p:spPr>
            <a:xfrm>
              <a:off x="9121075" y="2212525"/>
              <a:ext cx="84450" cy="291775"/>
            </a:xfrm>
            <a:custGeom>
              <a:avLst/>
              <a:gdLst/>
              <a:ahLst/>
              <a:cxnLst/>
              <a:rect l="l" t="t" r="r" b="b"/>
              <a:pathLst>
                <a:path w="3378" h="11671" extrusionOk="0">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0"/>
            <p:cNvSpPr/>
            <p:nvPr/>
          </p:nvSpPr>
          <p:spPr>
            <a:xfrm>
              <a:off x="9173625" y="2378075"/>
              <a:ext cx="91750" cy="70225"/>
            </a:xfrm>
            <a:custGeom>
              <a:avLst/>
              <a:gdLst/>
              <a:ahLst/>
              <a:cxnLst/>
              <a:rect l="l" t="t" r="r" b="b"/>
              <a:pathLst>
                <a:path w="3670" h="2809" extrusionOk="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0"/>
            <p:cNvSpPr/>
            <p:nvPr/>
          </p:nvSpPr>
          <p:spPr>
            <a:xfrm>
              <a:off x="9356250" y="2383775"/>
              <a:ext cx="80900" cy="87375"/>
            </a:xfrm>
            <a:custGeom>
              <a:avLst/>
              <a:gdLst/>
              <a:ahLst/>
              <a:cxnLst/>
              <a:rect l="l" t="t" r="r" b="b"/>
              <a:pathLst>
                <a:path w="3236" h="3495" extrusionOk="0">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0"/>
            <p:cNvSpPr/>
            <p:nvPr/>
          </p:nvSpPr>
          <p:spPr>
            <a:xfrm>
              <a:off x="9213400" y="3376775"/>
              <a:ext cx="40300" cy="9750"/>
            </a:xfrm>
            <a:custGeom>
              <a:avLst/>
              <a:gdLst/>
              <a:ahLst/>
              <a:cxnLst/>
              <a:rect l="l" t="t" r="r" b="b"/>
              <a:pathLst>
                <a:path w="1612" h="390" extrusionOk="0">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0"/>
            <p:cNvSpPr/>
            <p:nvPr/>
          </p:nvSpPr>
          <p:spPr>
            <a:xfrm>
              <a:off x="9228650" y="3383425"/>
              <a:ext cx="31725" cy="10050"/>
            </a:xfrm>
            <a:custGeom>
              <a:avLst/>
              <a:gdLst/>
              <a:ahLst/>
              <a:cxnLst/>
              <a:rect l="l" t="t" r="r" b="b"/>
              <a:pathLst>
                <a:path w="1269" h="402" extrusionOk="0">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0"/>
            <p:cNvSpPr/>
            <p:nvPr/>
          </p:nvSpPr>
          <p:spPr>
            <a:xfrm>
              <a:off x="9223650" y="3346750"/>
              <a:ext cx="47025" cy="29425"/>
            </a:xfrm>
            <a:custGeom>
              <a:avLst/>
              <a:gdLst/>
              <a:ahLst/>
              <a:cxnLst/>
              <a:rect l="l" t="t" r="r" b="b"/>
              <a:pathLst>
                <a:path w="1881" h="1177" extrusionOk="0">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0"/>
            <p:cNvSpPr/>
            <p:nvPr/>
          </p:nvSpPr>
          <p:spPr>
            <a:xfrm>
              <a:off x="9165275" y="3311100"/>
              <a:ext cx="9200" cy="95500"/>
            </a:xfrm>
            <a:custGeom>
              <a:avLst/>
              <a:gdLst/>
              <a:ahLst/>
              <a:cxnLst/>
              <a:rect l="l" t="t" r="r" b="b"/>
              <a:pathLst>
                <a:path w="368" h="3820" extrusionOk="0">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0"/>
            <p:cNvSpPr/>
            <p:nvPr/>
          </p:nvSpPr>
          <p:spPr>
            <a:xfrm>
              <a:off x="9141100" y="3404275"/>
              <a:ext cx="175975" cy="29225"/>
            </a:xfrm>
            <a:custGeom>
              <a:avLst/>
              <a:gdLst/>
              <a:ahLst/>
              <a:cxnLst/>
              <a:rect l="l" t="t" r="r" b="b"/>
              <a:pathLst>
                <a:path w="7039" h="1169" extrusionOk="0">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0"/>
            <p:cNvSpPr/>
            <p:nvPr/>
          </p:nvSpPr>
          <p:spPr>
            <a:xfrm>
              <a:off x="9098550" y="3305250"/>
              <a:ext cx="10050" cy="93025"/>
            </a:xfrm>
            <a:custGeom>
              <a:avLst/>
              <a:gdLst/>
              <a:ahLst/>
              <a:cxnLst/>
              <a:rect l="l" t="t" r="r" b="b"/>
              <a:pathLst>
                <a:path w="402" h="3721" extrusionOk="0">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40"/>
            <p:cNvSpPr/>
            <p:nvPr/>
          </p:nvSpPr>
          <p:spPr>
            <a:xfrm>
              <a:off x="8941775" y="3372600"/>
              <a:ext cx="164325" cy="21700"/>
            </a:xfrm>
            <a:custGeom>
              <a:avLst/>
              <a:gdLst/>
              <a:ahLst/>
              <a:cxnLst/>
              <a:rect l="l" t="t" r="r" b="b"/>
              <a:pathLst>
                <a:path w="6573" h="868" extrusionOk="0">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0"/>
            <p:cNvSpPr/>
            <p:nvPr/>
          </p:nvSpPr>
          <p:spPr>
            <a:xfrm>
              <a:off x="9016275" y="3343050"/>
              <a:ext cx="15600" cy="17900"/>
            </a:xfrm>
            <a:custGeom>
              <a:avLst/>
              <a:gdLst/>
              <a:ahLst/>
              <a:cxnLst/>
              <a:rect l="l" t="t" r="r" b="b"/>
              <a:pathLst>
                <a:path w="624" h="716" extrusionOk="0">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0"/>
            <p:cNvSpPr/>
            <p:nvPr/>
          </p:nvSpPr>
          <p:spPr>
            <a:xfrm>
              <a:off x="9025175" y="3341750"/>
              <a:ext cx="15025" cy="14425"/>
            </a:xfrm>
            <a:custGeom>
              <a:avLst/>
              <a:gdLst/>
              <a:ahLst/>
              <a:cxnLst/>
              <a:rect l="l" t="t" r="r" b="b"/>
              <a:pathLst>
                <a:path w="601" h="577" extrusionOk="0">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0"/>
            <p:cNvSpPr/>
            <p:nvPr/>
          </p:nvSpPr>
          <p:spPr>
            <a:xfrm>
              <a:off x="9027700" y="3333175"/>
              <a:ext cx="24175" cy="13600"/>
            </a:xfrm>
            <a:custGeom>
              <a:avLst/>
              <a:gdLst/>
              <a:ahLst/>
              <a:cxnLst/>
              <a:rect l="l" t="t" r="r" b="b"/>
              <a:pathLst>
                <a:path w="967" h="544" extrusionOk="0">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0"/>
            <p:cNvSpPr/>
            <p:nvPr/>
          </p:nvSpPr>
          <p:spPr>
            <a:xfrm>
              <a:off x="9006825" y="3303500"/>
              <a:ext cx="37450" cy="30425"/>
            </a:xfrm>
            <a:custGeom>
              <a:avLst/>
              <a:gdLst/>
              <a:ahLst/>
              <a:cxnLst/>
              <a:rect l="l" t="t" r="r" b="b"/>
              <a:pathLst>
                <a:path w="1498" h="1217" extrusionOk="0">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0"/>
            <p:cNvSpPr/>
            <p:nvPr/>
          </p:nvSpPr>
          <p:spPr>
            <a:xfrm>
              <a:off x="9294525" y="1770450"/>
              <a:ext cx="192675" cy="209375"/>
            </a:xfrm>
            <a:custGeom>
              <a:avLst/>
              <a:gdLst/>
              <a:ahLst/>
              <a:cxnLst/>
              <a:rect l="l" t="t" r="r" b="b"/>
              <a:pathLst>
                <a:path w="7707" h="8375" extrusionOk="0">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0"/>
            <p:cNvSpPr/>
            <p:nvPr/>
          </p:nvSpPr>
          <p:spPr>
            <a:xfrm>
              <a:off x="9307875" y="1947400"/>
              <a:ext cx="120950" cy="147525"/>
            </a:xfrm>
            <a:custGeom>
              <a:avLst/>
              <a:gdLst/>
              <a:ahLst/>
              <a:cxnLst/>
              <a:rect l="l" t="t" r="r" b="b"/>
              <a:pathLst>
                <a:path w="4838" h="5901" extrusionOk="0">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0"/>
            <p:cNvSpPr/>
            <p:nvPr/>
          </p:nvSpPr>
          <p:spPr>
            <a:xfrm>
              <a:off x="9452975" y="1886125"/>
              <a:ext cx="43400" cy="57750"/>
            </a:xfrm>
            <a:custGeom>
              <a:avLst/>
              <a:gdLst/>
              <a:ahLst/>
              <a:cxnLst/>
              <a:rect l="l" t="t" r="r" b="b"/>
              <a:pathLst>
                <a:path w="1736" h="2310" extrusionOk="0">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0"/>
            <p:cNvSpPr/>
            <p:nvPr/>
          </p:nvSpPr>
          <p:spPr>
            <a:xfrm>
              <a:off x="9354575" y="1832325"/>
              <a:ext cx="57575" cy="65625"/>
            </a:xfrm>
            <a:custGeom>
              <a:avLst/>
              <a:gdLst/>
              <a:ahLst/>
              <a:cxnLst/>
              <a:rect l="l" t="t" r="r" b="b"/>
              <a:pathLst>
                <a:path w="2303" h="2625" extrusionOk="0">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0"/>
            <p:cNvSpPr/>
            <p:nvPr/>
          </p:nvSpPr>
          <p:spPr>
            <a:xfrm>
              <a:off x="9432975" y="1864025"/>
              <a:ext cx="7300" cy="6500"/>
            </a:xfrm>
            <a:custGeom>
              <a:avLst/>
              <a:gdLst/>
              <a:ahLst/>
              <a:cxnLst/>
              <a:rect l="l" t="t" r="r" b="b"/>
              <a:pathLst>
                <a:path w="292" h="260" extrusionOk="0">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0"/>
            <p:cNvSpPr/>
            <p:nvPr/>
          </p:nvSpPr>
          <p:spPr>
            <a:xfrm>
              <a:off x="9353750" y="1839000"/>
              <a:ext cx="8700" cy="6100"/>
            </a:xfrm>
            <a:custGeom>
              <a:avLst/>
              <a:gdLst/>
              <a:ahLst/>
              <a:cxnLst/>
              <a:rect l="l" t="t" r="r" b="b"/>
              <a:pathLst>
                <a:path w="348" h="244" extrusionOk="0">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0"/>
            <p:cNvSpPr/>
            <p:nvPr/>
          </p:nvSpPr>
          <p:spPr>
            <a:xfrm>
              <a:off x="9362925" y="1904525"/>
              <a:ext cx="58400" cy="15475"/>
            </a:xfrm>
            <a:custGeom>
              <a:avLst/>
              <a:gdLst/>
              <a:ahLst/>
              <a:cxnLst/>
              <a:rect l="l" t="t" r="r" b="b"/>
              <a:pathLst>
                <a:path w="2336" h="619" extrusionOk="0">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0"/>
            <p:cNvSpPr/>
            <p:nvPr/>
          </p:nvSpPr>
          <p:spPr>
            <a:xfrm>
              <a:off x="9413775" y="1898900"/>
              <a:ext cx="13275" cy="18600"/>
            </a:xfrm>
            <a:custGeom>
              <a:avLst/>
              <a:gdLst/>
              <a:ahLst/>
              <a:cxnLst/>
              <a:rect l="l" t="t" r="r" b="b"/>
              <a:pathLst>
                <a:path w="531" h="744" extrusionOk="0">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40"/>
            <p:cNvSpPr/>
            <p:nvPr/>
          </p:nvSpPr>
          <p:spPr>
            <a:xfrm>
              <a:off x="9345400" y="1766825"/>
              <a:ext cx="130125" cy="77050"/>
            </a:xfrm>
            <a:custGeom>
              <a:avLst/>
              <a:gdLst/>
              <a:ahLst/>
              <a:cxnLst/>
              <a:rect l="l" t="t" r="r" b="b"/>
              <a:pathLst>
                <a:path w="5205" h="3082" extrusionOk="0">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40"/>
            <p:cNvSpPr/>
            <p:nvPr/>
          </p:nvSpPr>
          <p:spPr>
            <a:xfrm>
              <a:off x="9481325" y="1754475"/>
              <a:ext cx="57575" cy="53300"/>
            </a:xfrm>
            <a:custGeom>
              <a:avLst/>
              <a:gdLst/>
              <a:ahLst/>
              <a:cxnLst/>
              <a:rect l="l" t="t" r="r" b="b"/>
              <a:pathLst>
                <a:path w="2303" h="2132" extrusionOk="0">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40"/>
            <p:cNvSpPr/>
            <p:nvPr/>
          </p:nvSpPr>
          <p:spPr>
            <a:xfrm>
              <a:off x="9125250" y="2184750"/>
              <a:ext cx="61725" cy="22450"/>
            </a:xfrm>
            <a:custGeom>
              <a:avLst/>
              <a:gdLst/>
              <a:ahLst/>
              <a:cxnLst/>
              <a:rect l="l" t="t" r="r" b="b"/>
              <a:pathLst>
                <a:path w="2469" h="898" extrusionOk="0">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40"/>
            <p:cNvSpPr/>
            <p:nvPr/>
          </p:nvSpPr>
          <p:spPr>
            <a:xfrm>
              <a:off x="9149525" y="2154675"/>
              <a:ext cx="104175" cy="47100"/>
            </a:xfrm>
            <a:custGeom>
              <a:avLst/>
              <a:gdLst/>
              <a:ahLst/>
              <a:cxnLst/>
              <a:rect l="l" t="t" r="r" b="b"/>
              <a:pathLst>
                <a:path w="4167" h="1884" extrusionOk="0">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40"/>
            <p:cNvSpPr/>
            <p:nvPr/>
          </p:nvSpPr>
          <p:spPr>
            <a:xfrm>
              <a:off x="9182075" y="2114450"/>
              <a:ext cx="65375" cy="30375"/>
            </a:xfrm>
            <a:custGeom>
              <a:avLst/>
              <a:gdLst/>
              <a:ahLst/>
              <a:cxnLst/>
              <a:rect l="l" t="t" r="r" b="b"/>
              <a:pathLst>
                <a:path w="2615" h="1215" extrusionOk="0">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40"/>
            <p:cNvSpPr/>
            <p:nvPr/>
          </p:nvSpPr>
          <p:spPr>
            <a:xfrm>
              <a:off x="9214475" y="2083350"/>
              <a:ext cx="80075" cy="26700"/>
            </a:xfrm>
            <a:custGeom>
              <a:avLst/>
              <a:gdLst/>
              <a:ahLst/>
              <a:cxnLst/>
              <a:rect l="l" t="t" r="r" b="b"/>
              <a:pathLst>
                <a:path w="3203" h="1068" extrusionOk="0">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40"/>
            <p:cNvSpPr/>
            <p:nvPr/>
          </p:nvSpPr>
          <p:spPr>
            <a:xfrm>
              <a:off x="9308700" y="2221875"/>
              <a:ext cx="165975" cy="29375"/>
            </a:xfrm>
            <a:custGeom>
              <a:avLst/>
              <a:gdLst/>
              <a:ahLst/>
              <a:cxnLst/>
              <a:rect l="l" t="t" r="r" b="b"/>
              <a:pathLst>
                <a:path w="6639" h="1175" extrusionOk="0">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40"/>
            <p:cNvSpPr/>
            <p:nvPr/>
          </p:nvSpPr>
          <p:spPr>
            <a:xfrm>
              <a:off x="9364575" y="2184250"/>
              <a:ext cx="113450" cy="19200"/>
            </a:xfrm>
            <a:custGeom>
              <a:avLst/>
              <a:gdLst/>
              <a:ahLst/>
              <a:cxnLst/>
              <a:rect l="l" t="t" r="r" b="b"/>
              <a:pathLst>
                <a:path w="4538" h="768" extrusionOk="0">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40"/>
            <p:cNvSpPr/>
            <p:nvPr/>
          </p:nvSpPr>
          <p:spPr>
            <a:xfrm>
              <a:off x="9256350" y="2150025"/>
              <a:ext cx="215000" cy="16725"/>
            </a:xfrm>
            <a:custGeom>
              <a:avLst/>
              <a:gdLst/>
              <a:ahLst/>
              <a:cxnLst/>
              <a:rect l="l" t="t" r="r" b="b"/>
              <a:pathLst>
                <a:path w="8600" h="669" extrusionOk="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40"/>
            <p:cNvSpPr/>
            <p:nvPr/>
          </p:nvSpPr>
          <p:spPr>
            <a:xfrm>
              <a:off x="9411275" y="2125875"/>
              <a:ext cx="74250" cy="7525"/>
            </a:xfrm>
            <a:custGeom>
              <a:avLst/>
              <a:gdLst/>
              <a:ahLst/>
              <a:cxnLst/>
              <a:rect l="l" t="t" r="r" b="b"/>
              <a:pathLst>
                <a:path w="2970" h="301" extrusionOk="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40"/>
            <p:cNvSpPr/>
            <p:nvPr/>
          </p:nvSpPr>
          <p:spPr>
            <a:xfrm>
              <a:off x="9100300" y="2263025"/>
              <a:ext cx="36650" cy="5475"/>
            </a:xfrm>
            <a:custGeom>
              <a:avLst/>
              <a:gdLst/>
              <a:ahLst/>
              <a:cxnLst/>
              <a:rect l="l" t="t" r="r" b="b"/>
              <a:pathLst>
                <a:path w="1466" h="219" extrusionOk="0">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40"/>
            <p:cNvSpPr/>
            <p:nvPr/>
          </p:nvSpPr>
          <p:spPr>
            <a:xfrm>
              <a:off x="9114400" y="2226775"/>
              <a:ext cx="81750" cy="19200"/>
            </a:xfrm>
            <a:custGeom>
              <a:avLst/>
              <a:gdLst/>
              <a:ahLst/>
              <a:cxnLst/>
              <a:rect l="l" t="t" r="r" b="b"/>
              <a:pathLst>
                <a:path w="3270" h="768" extrusionOk="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0"/>
            <p:cNvSpPr/>
            <p:nvPr/>
          </p:nvSpPr>
          <p:spPr>
            <a:xfrm>
              <a:off x="9121900" y="2311925"/>
              <a:ext cx="47575" cy="10775"/>
            </a:xfrm>
            <a:custGeom>
              <a:avLst/>
              <a:gdLst/>
              <a:ahLst/>
              <a:cxnLst/>
              <a:rect l="l" t="t" r="r" b="b"/>
              <a:pathLst>
                <a:path w="1903" h="431" extrusionOk="0">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40"/>
            <p:cNvSpPr/>
            <p:nvPr/>
          </p:nvSpPr>
          <p:spPr>
            <a:xfrm>
              <a:off x="9071475" y="2355700"/>
              <a:ext cx="55400" cy="24550"/>
            </a:xfrm>
            <a:custGeom>
              <a:avLst/>
              <a:gdLst/>
              <a:ahLst/>
              <a:cxnLst/>
              <a:rect l="l" t="t" r="r" b="b"/>
              <a:pathLst>
                <a:path w="2216" h="982" extrusionOk="0">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40"/>
            <p:cNvSpPr/>
            <p:nvPr/>
          </p:nvSpPr>
          <p:spPr>
            <a:xfrm>
              <a:off x="9095275" y="2419625"/>
              <a:ext cx="45000" cy="8725"/>
            </a:xfrm>
            <a:custGeom>
              <a:avLst/>
              <a:gdLst/>
              <a:ahLst/>
              <a:cxnLst/>
              <a:rect l="l" t="t" r="r" b="b"/>
              <a:pathLst>
                <a:path w="1800" h="349" extrusionOk="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0"/>
            <p:cNvSpPr/>
            <p:nvPr/>
          </p:nvSpPr>
          <p:spPr>
            <a:xfrm>
              <a:off x="9046500" y="2463750"/>
              <a:ext cx="57925" cy="19275"/>
            </a:xfrm>
            <a:custGeom>
              <a:avLst/>
              <a:gdLst/>
              <a:ahLst/>
              <a:cxnLst/>
              <a:rect l="l" t="t" r="r" b="b"/>
              <a:pathLst>
                <a:path w="2317" h="771" extrusionOk="0">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0"/>
            <p:cNvSpPr/>
            <p:nvPr/>
          </p:nvSpPr>
          <p:spPr>
            <a:xfrm>
              <a:off x="9090225" y="2509475"/>
              <a:ext cx="38375" cy="15875"/>
            </a:xfrm>
            <a:custGeom>
              <a:avLst/>
              <a:gdLst/>
              <a:ahLst/>
              <a:cxnLst/>
              <a:rect l="l" t="t" r="r" b="b"/>
              <a:pathLst>
                <a:path w="1535" h="635" extrusionOk="0">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0"/>
            <p:cNvSpPr/>
            <p:nvPr/>
          </p:nvSpPr>
          <p:spPr>
            <a:xfrm>
              <a:off x="9037675" y="2539500"/>
              <a:ext cx="60900" cy="19525"/>
            </a:xfrm>
            <a:custGeom>
              <a:avLst/>
              <a:gdLst/>
              <a:ahLst/>
              <a:cxnLst/>
              <a:rect l="l" t="t" r="r" b="b"/>
              <a:pathLst>
                <a:path w="2436" h="781" extrusionOk="0">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0"/>
            <p:cNvSpPr/>
            <p:nvPr/>
          </p:nvSpPr>
          <p:spPr>
            <a:xfrm>
              <a:off x="9186125" y="2284200"/>
              <a:ext cx="154025" cy="33825"/>
            </a:xfrm>
            <a:custGeom>
              <a:avLst/>
              <a:gdLst/>
              <a:ahLst/>
              <a:cxnLst/>
              <a:rect l="l" t="t" r="r" b="b"/>
              <a:pathLst>
                <a:path w="6161" h="1353" extrusionOk="0">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40"/>
            <p:cNvSpPr/>
            <p:nvPr/>
          </p:nvSpPr>
          <p:spPr>
            <a:xfrm>
              <a:off x="9365425" y="2287700"/>
              <a:ext cx="105100" cy="15825"/>
            </a:xfrm>
            <a:custGeom>
              <a:avLst/>
              <a:gdLst/>
              <a:ahLst/>
              <a:cxnLst/>
              <a:rect l="l" t="t" r="r" b="b"/>
              <a:pathLst>
                <a:path w="4204" h="633" extrusionOk="0">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40"/>
            <p:cNvSpPr/>
            <p:nvPr/>
          </p:nvSpPr>
          <p:spPr>
            <a:xfrm>
              <a:off x="9461325" y="2200925"/>
              <a:ext cx="20025" cy="210375"/>
            </a:xfrm>
            <a:custGeom>
              <a:avLst/>
              <a:gdLst/>
              <a:ahLst/>
              <a:cxnLst/>
              <a:rect l="l" t="t" r="r" b="b"/>
              <a:pathLst>
                <a:path w="801" h="8415" extrusionOk="0">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40"/>
            <p:cNvSpPr/>
            <p:nvPr/>
          </p:nvSpPr>
          <p:spPr>
            <a:xfrm>
              <a:off x="9285625" y="2258925"/>
              <a:ext cx="55625" cy="16975"/>
            </a:xfrm>
            <a:custGeom>
              <a:avLst/>
              <a:gdLst/>
              <a:ahLst/>
              <a:cxnLst/>
              <a:rect l="l" t="t" r="r" b="b"/>
              <a:pathLst>
                <a:path w="2225" h="679" extrusionOk="0">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40"/>
            <p:cNvSpPr/>
            <p:nvPr/>
          </p:nvSpPr>
          <p:spPr>
            <a:xfrm>
              <a:off x="9308700" y="2355725"/>
              <a:ext cx="137425" cy="20350"/>
            </a:xfrm>
            <a:custGeom>
              <a:avLst/>
              <a:gdLst/>
              <a:ahLst/>
              <a:cxnLst/>
              <a:rect l="l" t="t" r="r" b="b"/>
              <a:pathLst>
                <a:path w="5497" h="814" extrusionOk="0">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0"/>
            <p:cNvSpPr/>
            <p:nvPr/>
          </p:nvSpPr>
          <p:spPr>
            <a:xfrm>
              <a:off x="9206125" y="2351925"/>
              <a:ext cx="64075" cy="10100"/>
            </a:xfrm>
            <a:custGeom>
              <a:avLst/>
              <a:gdLst/>
              <a:ahLst/>
              <a:cxnLst/>
              <a:rect l="l" t="t" r="r" b="b"/>
              <a:pathLst>
                <a:path w="2563" h="404" extrusionOk="0">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40"/>
            <p:cNvSpPr/>
            <p:nvPr/>
          </p:nvSpPr>
          <p:spPr>
            <a:xfrm>
              <a:off x="9228225" y="2454975"/>
              <a:ext cx="149725" cy="22025"/>
            </a:xfrm>
            <a:custGeom>
              <a:avLst/>
              <a:gdLst/>
              <a:ahLst/>
              <a:cxnLst/>
              <a:rect l="l" t="t" r="r" b="b"/>
              <a:pathLst>
                <a:path w="5989" h="881" extrusionOk="0">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40"/>
            <p:cNvSpPr/>
            <p:nvPr/>
          </p:nvSpPr>
          <p:spPr>
            <a:xfrm>
              <a:off x="9303700" y="2416900"/>
              <a:ext cx="28375" cy="5875"/>
            </a:xfrm>
            <a:custGeom>
              <a:avLst/>
              <a:gdLst/>
              <a:ahLst/>
              <a:cxnLst/>
              <a:rect l="l" t="t" r="r" b="b"/>
              <a:pathLst>
                <a:path w="1135" h="235" extrusionOk="0">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0"/>
            <p:cNvSpPr/>
            <p:nvPr/>
          </p:nvSpPr>
          <p:spPr>
            <a:xfrm>
              <a:off x="9132750" y="2492300"/>
              <a:ext cx="173075" cy="19025"/>
            </a:xfrm>
            <a:custGeom>
              <a:avLst/>
              <a:gdLst/>
              <a:ahLst/>
              <a:cxnLst/>
              <a:rect l="l" t="t" r="r" b="b"/>
              <a:pathLst>
                <a:path w="6923" h="761" extrusionOk="0">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40"/>
            <p:cNvSpPr/>
            <p:nvPr/>
          </p:nvSpPr>
          <p:spPr>
            <a:xfrm>
              <a:off x="9490500" y="2410075"/>
              <a:ext cx="120825" cy="16025"/>
            </a:xfrm>
            <a:custGeom>
              <a:avLst/>
              <a:gdLst/>
              <a:ahLst/>
              <a:cxnLst/>
              <a:rect l="l" t="t" r="r" b="b"/>
              <a:pathLst>
                <a:path w="4833" h="641" extrusionOk="0">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40"/>
            <p:cNvSpPr/>
            <p:nvPr/>
          </p:nvSpPr>
          <p:spPr>
            <a:xfrm>
              <a:off x="9498000" y="2375225"/>
              <a:ext cx="134300" cy="9925"/>
            </a:xfrm>
            <a:custGeom>
              <a:avLst/>
              <a:gdLst/>
              <a:ahLst/>
              <a:cxnLst/>
              <a:rect l="l" t="t" r="r" b="b"/>
              <a:pathLst>
                <a:path w="5372" h="397" extrusionOk="0">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40"/>
            <p:cNvSpPr/>
            <p:nvPr/>
          </p:nvSpPr>
          <p:spPr>
            <a:xfrm>
              <a:off x="9591400" y="2341025"/>
              <a:ext cx="70925" cy="10875"/>
            </a:xfrm>
            <a:custGeom>
              <a:avLst/>
              <a:gdLst/>
              <a:ahLst/>
              <a:cxnLst/>
              <a:rect l="l" t="t" r="r" b="b"/>
              <a:pathLst>
                <a:path w="2837" h="435" extrusionOk="0">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40"/>
            <p:cNvSpPr/>
            <p:nvPr/>
          </p:nvSpPr>
          <p:spPr>
            <a:xfrm>
              <a:off x="9474650" y="2304325"/>
              <a:ext cx="48400" cy="5875"/>
            </a:xfrm>
            <a:custGeom>
              <a:avLst/>
              <a:gdLst/>
              <a:ahLst/>
              <a:cxnLst/>
              <a:rect l="l" t="t" r="r" b="b"/>
              <a:pathLst>
                <a:path w="1936" h="235" extrusionOk="0">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9" name="Google Shape;5629;p40"/>
          <p:cNvGrpSpPr/>
          <p:nvPr/>
        </p:nvGrpSpPr>
        <p:grpSpPr>
          <a:xfrm flipH="1">
            <a:off x="1187575" y="539500"/>
            <a:ext cx="784750" cy="1674700"/>
            <a:chOff x="5909625" y="3402475"/>
            <a:chExt cx="784750" cy="1674700"/>
          </a:xfrm>
        </p:grpSpPr>
        <p:sp>
          <p:nvSpPr>
            <p:cNvPr id="5630" name="Google Shape;5630;p40"/>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40"/>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40"/>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40"/>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40"/>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40"/>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40"/>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40"/>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40"/>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40"/>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40"/>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40"/>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40"/>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40"/>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40"/>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40"/>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40"/>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40"/>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40"/>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40"/>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40"/>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40"/>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40"/>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40"/>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40"/>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40"/>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40"/>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40"/>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40"/>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40"/>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40"/>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40"/>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40"/>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40"/>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40"/>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40"/>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40"/>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7" name="Google Shape;5667;p40"/>
          <p:cNvGrpSpPr/>
          <p:nvPr/>
        </p:nvGrpSpPr>
        <p:grpSpPr>
          <a:xfrm flipH="1">
            <a:off x="325125" y="3373125"/>
            <a:ext cx="932350" cy="1637175"/>
            <a:chOff x="8451425" y="3510050"/>
            <a:chExt cx="932350" cy="1637175"/>
          </a:xfrm>
        </p:grpSpPr>
        <p:sp>
          <p:nvSpPr>
            <p:cNvPr id="5668" name="Google Shape;5668;p40"/>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40"/>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40"/>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40"/>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40"/>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40"/>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40"/>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40"/>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40"/>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40"/>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40"/>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40"/>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40"/>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40"/>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40"/>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40"/>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40"/>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40"/>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40"/>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40"/>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40"/>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40"/>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40"/>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40"/>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40"/>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40"/>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40"/>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40"/>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40"/>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40"/>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40"/>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40"/>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40"/>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40"/>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40"/>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40"/>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40"/>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40"/>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40"/>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40"/>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40"/>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40"/>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40"/>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40"/>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40"/>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40"/>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40"/>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40"/>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40"/>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40"/>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40"/>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40"/>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40"/>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40"/>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40"/>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40"/>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40"/>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40"/>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40"/>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40"/>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40"/>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40"/>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40"/>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40"/>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40"/>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40"/>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40"/>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40"/>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40"/>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40"/>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40"/>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40"/>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40"/>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40"/>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40"/>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40"/>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40"/>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40"/>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40"/>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40"/>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40"/>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40"/>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40"/>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40"/>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40"/>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40"/>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40"/>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40"/>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40"/>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40"/>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40"/>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40"/>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40"/>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40"/>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40"/>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40"/>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40"/>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40"/>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40"/>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40"/>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40"/>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40"/>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40"/>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40"/>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40"/>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40"/>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40"/>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40"/>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40"/>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40"/>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40"/>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40"/>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40"/>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40"/>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40"/>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40"/>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40"/>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40"/>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40"/>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40"/>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40"/>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40"/>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40"/>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40"/>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40"/>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40"/>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40"/>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40"/>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40"/>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40"/>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40"/>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40"/>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40"/>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40"/>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40"/>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40"/>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40"/>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40"/>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40"/>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40"/>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40"/>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40"/>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40"/>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1" name="Google Shape;5811;p40"/>
          <p:cNvGrpSpPr/>
          <p:nvPr/>
        </p:nvGrpSpPr>
        <p:grpSpPr>
          <a:xfrm rot="-670505" flipH="1">
            <a:off x="1626452" y="3960952"/>
            <a:ext cx="811267" cy="1615185"/>
            <a:chOff x="7198025" y="3729625"/>
            <a:chExt cx="811300" cy="1615250"/>
          </a:xfrm>
        </p:grpSpPr>
        <p:sp>
          <p:nvSpPr>
            <p:cNvPr id="5812" name="Google Shape;5812;p40"/>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40"/>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40"/>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40"/>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40"/>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40"/>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40"/>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40"/>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40"/>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40"/>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40"/>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40"/>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40"/>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40"/>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40"/>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40"/>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40"/>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40"/>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40"/>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40"/>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40"/>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40"/>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40"/>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40"/>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40"/>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40"/>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40"/>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40"/>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40"/>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40"/>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40"/>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40"/>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40"/>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40"/>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40"/>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40"/>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40"/>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40"/>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40"/>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40"/>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40"/>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40"/>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40"/>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40"/>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40"/>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40"/>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40"/>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40"/>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40"/>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40"/>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40"/>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40"/>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40"/>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40"/>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40"/>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40"/>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40"/>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40"/>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40"/>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40"/>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40"/>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40"/>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40"/>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40"/>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40"/>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40"/>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40"/>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40"/>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40"/>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40"/>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40"/>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40"/>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40"/>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40"/>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40"/>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40"/>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40"/>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40"/>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40"/>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40"/>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40"/>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40"/>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40"/>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40"/>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40"/>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40"/>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40"/>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40"/>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40"/>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40"/>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40"/>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40"/>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40"/>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40"/>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40"/>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40"/>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40"/>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40"/>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40"/>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40"/>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40"/>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40"/>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40"/>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40"/>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40"/>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40"/>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40"/>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40"/>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40"/>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40"/>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40"/>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40"/>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40"/>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40"/>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40"/>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40"/>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40"/>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40"/>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40"/>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40"/>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40"/>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40"/>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40"/>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40"/>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40"/>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40"/>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40"/>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40"/>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40"/>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40"/>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40"/>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40"/>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40"/>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40"/>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40"/>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40"/>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40"/>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40"/>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40"/>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40"/>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40"/>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40"/>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40"/>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40"/>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40"/>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40"/>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40"/>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40"/>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40"/>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40"/>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40"/>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40"/>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40"/>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40"/>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40"/>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40"/>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40"/>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40"/>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40"/>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40"/>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40"/>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40"/>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40"/>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40"/>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40"/>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40"/>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40"/>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40"/>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40"/>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40"/>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40"/>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40"/>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40"/>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40"/>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40"/>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40"/>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40"/>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40"/>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0" name="Google Shape;5990;p40"/>
          <p:cNvGrpSpPr/>
          <p:nvPr/>
        </p:nvGrpSpPr>
        <p:grpSpPr>
          <a:xfrm rot="-373388">
            <a:off x="6934519" y="2122528"/>
            <a:ext cx="718870" cy="1429490"/>
            <a:chOff x="4814675" y="3717725"/>
            <a:chExt cx="718875" cy="1429500"/>
          </a:xfrm>
        </p:grpSpPr>
        <p:sp>
          <p:nvSpPr>
            <p:cNvPr id="5991" name="Google Shape;5991;p40"/>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40"/>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40"/>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40"/>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40"/>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40"/>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40"/>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40"/>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40"/>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40"/>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40"/>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40"/>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40"/>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40"/>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40"/>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40"/>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40"/>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40"/>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40"/>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40"/>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40"/>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40"/>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40"/>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40"/>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40"/>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40"/>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40"/>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40"/>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40"/>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40"/>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40"/>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40"/>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40"/>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40"/>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40"/>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40"/>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40"/>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40"/>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40"/>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40"/>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40"/>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40"/>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40"/>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40"/>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40"/>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40"/>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40"/>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40"/>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40"/>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40"/>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40"/>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40"/>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40"/>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40"/>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40"/>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40"/>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40"/>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40"/>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40"/>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40"/>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40"/>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2" name="Google Shape;6052;p40"/>
          <p:cNvGrpSpPr/>
          <p:nvPr/>
        </p:nvGrpSpPr>
        <p:grpSpPr>
          <a:xfrm>
            <a:off x="5029225" y="-240775"/>
            <a:ext cx="880675" cy="1381250"/>
            <a:chOff x="4678725" y="213425"/>
            <a:chExt cx="880675" cy="1381250"/>
          </a:xfrm>
        </p:grpSpPr>
        <p:sp>
          <p:nvSpPr>
            <p:cNvPr id="6053" name="Google Shape;6053;p40"/>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40"/>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40"/>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40"/>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40"/>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40"/>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40"/>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40"/>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40"/>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40"/>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40"/>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40"/>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40"/>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40"/>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40"/>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40"/>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40"/>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40"/>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40"/>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40"/>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40"/>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40"/>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40"/>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40"/>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40"/>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40"/>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40"/>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40"/>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40"/>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40"/>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40"/>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40"/>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40"/>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40"/>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40"/>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40"/>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40"/>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40"/>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40"/>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40"/>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40"/>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40"/>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40"/>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40"/>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40"/>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40"/>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40"/>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40"/>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40"/>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40"/>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40"/>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40"/>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40"/>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40"/>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40"/>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40"/>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40"/>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40"/>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40"/>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40"/>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40"/>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40"/>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0"/>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0"/>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0"/>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40"/>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40"/>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0"/>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0"/>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0"/>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40"/>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40"/>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0"/>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0"/>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0"/>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40"/>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0"/>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40"/>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40"/>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40"/>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40"/>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40"/>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40"/>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40"/>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40"/>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40"/>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40"/>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40"/>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0"/>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0"/>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0"/>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40"/>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40"/>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40"/>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0"/>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0"/>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0"/>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0"/>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1" name="Google Shape;6151;p40"/>
          <p:cNvGrpSpPr/>
          <p:nvPr/>
        </p:nvGrpSpPr>
        <p:grpSpPr>
          <a:xfrm rot="841674">
            <a:off x="4899307" y="4352483"/>
            <a:ext cx="880695" cy="1381282"/>
            <a:chOff x="4678725" y="213425"/>
            <a:chExt cx="880675" cy="1381250"/>
          </a:xfrm>
        </p:grpSpPr>
        <p:sp>
          <p:nvSpPr>
            <p:cNvPr id="6152" name="Google Shape;6152;p40"/>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0"/>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0"/>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0"/>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0"/>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0"/>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0"/>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0"/>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0"/>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0"/>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0"/>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0"/>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0"/>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0"/>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0"/>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0"/>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0"/>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0"/>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0"/>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0"/>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40"/>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40"/>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40"/>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0"/>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40"/>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40"/>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0"/>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0"/>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0"/>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0"/>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0"/>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0"/>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0"/>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0"/>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0"/>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0"/>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0"/>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0"/>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0"/>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0"/>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0"/>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0"/>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0"/>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0"/>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0"/>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0"/>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0"/>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0"/>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0"/>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0"/>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0"/>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0"/>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0"/>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0"/>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0"/>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0"/>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0"/>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0"/>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0"/>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0"/>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0"/>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0"/>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0"/>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0"/>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0"/>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0"/>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40"/>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0"/>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0"/>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0"/>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0"/>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40"/>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40"/>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40"/>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40"/>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40"/>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40"/>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40"/>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40"/>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40"/>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40"/>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0"/>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0"/>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0"/>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40"/>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40"/>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40"/>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40"/>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40"/>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40"/>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40"/>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40"/>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40"/>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40"/>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40"/>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40"/>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40"/>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40"/>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0" name="Google Shape;6250;p40"/>
          <p:cNvGrpSpPr/>
          <p:nvPr/>
        </p:nvGrpSpPr>
        <p:grpSpPr>
          <a:xfrm>
            <a:off x="3594700" y="-514587"/>
            <a:ext cx="626300" cy="1655050"/>
            <a:chOff x="7905200" y="2089425"/>
            <a:chExt cx="626300" cy="1655050"/>
          </a:xfrm>
        </p:grpSpPr>
        <p:sp>
          <p:nvSpPr>
            <p:cNvPr id="6251" name="Google Shape;6251;p40"/>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40"/>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40"/>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40"/>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40"/>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40"/>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40"/>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40"/>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40"/>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40"/>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40"/>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40"/>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40"/>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40"/>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40"/>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40"/>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40"/>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40"/>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40"/>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40"/>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40"/>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40"/>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40"/>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40"/>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40"/>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40"/>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40"/>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40"/>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40"/>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40"/>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40"/>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40"/>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40"/>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0"/>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0"/>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0"/>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0"/>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40"/>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40"/>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0"/>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0"/>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0"/>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0"/>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40"/>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0"/>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0"/>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0"/>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0"/>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0"/>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0"/>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0"/>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0"/>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40"/>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40"/>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40"/>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40"/>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40"/>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40"/>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40"/>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40"/>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40"/>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40"/>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40"/>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40"/>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40"/>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40"/>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40"/>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40"/>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40"/>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0" name="Google Shape;6320;p40"/>
          <p:cNvGrpSpPr/>
          <p:nvPr/>
        </p:nvGrpSpPr>
        <p:grpSpPr>
          <a:xfrm>
            <a:off x="3510125" y="4362025"/>
            <a:ext cx="627975" cy="1457875"/>
            <a:chOff x="6277375" y="207700"/>
            <a:chExt cx="627975" cy="1457875"/>
          </a:xfrm>
        </p:grpSpPr>
        <p:sp>
          <p:nvSpPr>
            <p:cNvPr id="6321" name="Google Shape;6321;p40"/>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40"/>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40"/>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40"/>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0"/>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0"/>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0"/>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0"/>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0"/>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0"/>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0"/>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40"/>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40"/>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0"/>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0"/>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0"/>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0"/>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0"/>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0"/>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0"/>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0"/>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0"/>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0"/>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0"/>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0"/>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0"/>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0"/>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0"/>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0"/>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0"/>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0"/>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0"/>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0"/>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0"/>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0"/>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0"/>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0"/>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40"/>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40"/>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40"/>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40"/>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40"/>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40"/>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40"/>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40"/>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40"/>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40"/>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40"/>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40"/>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40"/>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0"/>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0"/>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0"/>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0"/>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0"/>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0"/>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0"/>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0"/>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0"/>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0"/>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0"/>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40"/>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40"/>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40"/>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40"/>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40"/>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40"/>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40"/>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40"/>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40"/>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40"/>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40"/>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40"/>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4" name="Google Shape;6394;p40"/>
          <p:cNvGrpSpPr/>
          <p:nvPr/>
        </p:nvGrpSpPr>
        <p:grpSpPr>
          <a:xfrm rot="922061">
            <a:off x="2169033" y="-346644"/>
            <a:ext cx="804737" cy="1593001"/>
            <a:chOff x="5752000" y="1322550"/>
            <a:chExt cx="804775" cy="1593075"/>
          </a:xfrm>
        </p:grpSpPr>
        <p:sp>
          <p:nvSpPr>
            <p:cNvPr id="6395" name="Google Shape;6395;p40"/>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40"/>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40"/>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40"/>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40"/>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40"/>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40"/>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40"/>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40"/>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40"/>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40"/>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40"/>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40"/>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40"/>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40"/>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40"/>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40"/>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40"/>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40"/>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40"/>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40"/>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40"/>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40"/>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40"/>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40"/>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40"/>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40"/>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40"/>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40"/>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40"/>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40"/>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40"/>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40"/>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40"/>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40"/>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40"/>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40"/>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40"/>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40"/>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40"/>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40"/>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40"/>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40"/>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40"/>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40"/>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40"/>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40"/>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40"/>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40"/>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40"/>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40"/>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40"/>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40"/>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40"/>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40"/>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40"/>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40"/>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40"/>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40"/>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0"/>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0"/>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0"/>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0"/>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0"/>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0"/>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0"/>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0"/>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0"/>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40"/>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40"/>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40"/>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40"/>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40"/>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40"/>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40"/>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40"/>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40"/>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40"/>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40"/>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40"/>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40"/>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0"/>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0"/>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0"/>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40"/>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40"/>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0"/>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0"/>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0"/>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0"/>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0"/>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0"/>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0"/>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0"/>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0"/>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0"/>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0"/>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0"/>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0"/>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0"/>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0"/>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40"/>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40"/>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0"/>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0"/>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0"/>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0"/>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0"/>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0"/>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0"/>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0"/>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0"/>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40"/>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40"/>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0"/>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0"/>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0"/>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0"/>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0"/>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0"/>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0"/>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0"/>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0"/>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0"/>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0"/>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0"/>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0"/>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0"/>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0"/>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0"/>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0"/>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0"/>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0"/>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0"/>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0"/>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0" name="Google Shape;6530;p40"/>
          <p:cNvSpPr txBox="1">
            <a:spLocks noGrp="1"/>
          </p:cNvSpPr>
          <p:nvPr>
            <p:ph type="subTitle" idx="1"/>
          </p:nvPr>
        </p:nvSpPr>
        <p:spPr>
          <a:xfrm>
            <a:off x="3227850" y="2840937"/>
            <a:ext cx="26883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a:endParaRPr/>
          </a:p>
        </p:txBody>
      </p:sp>
      <p:sp>
        <p:nvSpPr>
          <p:cNvPr id="6531" name="Google Shape;6531;p40"/>
          <p:cNvSpPr txBox="1">
            <a:spLocks noGrp="1"/>
          </p:cNvSpPr>
          <p:nvPr>
            <p:ph type="title" hasCustomPrompt="1"/>
          </p:nvPr>
        </p:nvSpPr>
        <p:spPr>
          <a:xfrm>
            <a:off x="1884600" y="1764213"/>
            <a:ext cx="5374800" cy="126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a:buNone/>
              <a:defRPr sz="7000">
                <a:latin typeface="Jua"/>
                <a:ea typeface="Jua"/>
                <a:cs typeface="Jua"/>
                <a:sym typeface="Jua"/>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3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ITLE_AND_TWO_COLUMNS_1_1_1_2">
    <p:bg>
      <p:bgPr>
        <a:solidFill>
          <a:schemeClr val="lt1"/>
        </a:solidFill>
        <a:effectLst/>
      </p:bgPr>
    </p:bg>
    <p:spTree>
      <p:nvGrpSpPr>
        <p:cNvPr id="1" name="Shape 6533"/>
        <p:cNvGrpSpPr/>
        <p:nvPr/>
      </p:nvGrpSpPr>
      <p:grpSpPr>
        <a:xfrm>
          <a:off x="0" y="0"/>
          <a:ext cx="0" cy="0"/>
          <a:chOff x="0" y="0"/>
          <a:chExt cx="0" cy="0"/>
        </a:xfrm>
      </p:grpSpPr>
      <p:sp>
        <p:nvSpPr>
          <p:cNvPr id="6534" name="Google Shape;6534;p42"/>
          <p:cNvSpPr txBox="1">
            <a:spLocks noGrp="1"/>
          </p:cNvSpPr>
          <p:nvPr>
            <p:ph type="title"/>
          </p:nvPr>
        </p:nvSpPr>
        <p:spPr>
          <a:xfrm>
            <a:off x="3762981" y="2443229"/>
            <a:ext cx="1618200" cy="51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6535" name="Google Shape;6535;p42"/>
          <p:cNvSpPr txBox="1">
            <a:spLocks noGrp="1"/>
          </p:cNvSpPr>
          <p:nvPr>
            <p:ph type="subTitle" idx="1"/>
          </p:nvPr>
        </p:nvSpPr>
        <p:spPr>
          <a:xfrm>
            <a:off x="1247950" y="2799913"/>
            <a:ext cx="2148300" cy="98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6536" name="Google Shape;6536;p42"/>
          <p:cNvSpPr txBox="1">
            <a:spLocks noGrp="1"/>
          </p:cNvSpPr>
          <p:nvPr>
            <p:ph type="title" idx="2"/>
          </p:nvPr>
        </p:nvSpPr>
        <p:spPr>
          <a:xfrm>
            <a:off x="1513064" y="2442027"/>
            <a:ext cx="1618200" cy="51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6537" name="Google Shape;6537;p42"/>
          <p:cNvSpPr txBox="1">
            <a:spLocks noGrp="1"/>
          </p:cNvSpPr>
          <p:nvPr>
            <p:ph type="subTitle" idx="3"/>
          </p:nvPr>
        </p:nvSpPr>
        <p:spPr>
          <a:xfrm>
            <a:off x="3499353" y="2795554"/>
            <a:ext cx="2145300" cy="9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6538" name="Google Shape;6538;p42"/>
          <p:cNvSpPr txBox="1">
            <a:spLocks noGrp="1"/>
          </p:cNvSpPr>
          <p:nvPr>
            <p:ph type="title" idx="4" hasCustomPrompt="1"/>
          </p:nvPr>
        </p:nvSpPr>
        <p:spPr>
          <a:xfrm>
            <a:off x="2135364" y="1856894"/>
            <a:ext cx="4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Font typeface="Jua"/>
              <a:buNone/>
              <a:defRPr sz="2400" b="1">
                <a:solidFill>
                  <a:schemeClr val="lt1"/>
                </a:solidFill>
                <a:latin typeface="Jua"/>
                <a:ea typeface="Jua"/>
                <a:cs typeface="Jua"/>
                <a:sym typeface="Jua"/>
              </a:defRPr>
            </a:lvl1pPr>
            <a:lvl2pPr lvl="1"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2pPr>
            <a:lvl3pPr lvl="2"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3pPr>
            <a:lvl4pPr lvl="3"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4pPr>
            <a:lvl5pPr lvl="4"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5pPr>
            <a:lvl6pPr lvl="5"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6pPr>
            <a:lvl7pPr lvl="6"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7pPr>
            <a:lvl8pPr lvl="7"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8pPr>
            <a:lvl9pPr lvl="8"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9pPr>
          </a:lstStyle>
          <a:p>
            <a:r>
              <a:t>xx%</a:t>
            </a:r>
          </a:p>
        </p:txBody>
      </p:sp>
      <p:sp>
        <p:nvSpPr>
          <p:cNvPr id="6539" name="Google Shape;6539;p42"/>
          <p:cNvSpPr txBox="1">
            <a:spLocks noGrp="1"/>
          </p:cNvSpPr>
          <p:nvPr>
            <p:ph type="title" idx="5" hasCustomPrompt="1"/>
          </p:nvPr>
        </p:nvSpPr>
        <p:spPr>
          <a:xfrm>
            <a:off x="4366597" y="1856897"/>
            <a:ext cx="4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Font typeface="Jua"/>
              <a:buNone/>
              <a:defRPr sz="2200" b="1">
                <a:solidFill>
                  <a:schemeClr val="lt1"/>
                </a:solidFill>
                <a:latin typeface="Jua"/>
                <a:ea typeface="Jua"/>
                <a:cs typeface="Jua"/>
                <a:sym typeface="Jua"/>
              </a:defRPr>
            </a:lvl1pPr>
            <a:lvl2pPr lvl="1"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2pPr>
            <a:lvl3pPr lvl="2"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3pPr>
            <a:lvl4pPr lvl="3"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4pPr>
            <a:lvl5pPr lvl="4"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5pPr>
            <a:lvl6pPr lvl="5"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6pPr>
            <a:lvl7pPr lvl="6"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7pPr>
            <a:lvl8pPr lvl="7"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8pPr>
            <a:lvl9pPr lvl="8"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9pPr>
          </a:lstStyle>
          <a:p>
            <a:r>
              <a:t>xx%</a:t>
            </a:r>
          </a:p>
        </p:txBody>
      </p:sp>
      <p:sp>
        <p:nvSpPr>
          <p:cNvPr id="6540" name="Google Shape;6540;p42"/>
          <p:cNvSpPr txBox="1">
            <a:spLocks noGrp="1"/>
          </p:cNvSpPr>
          <p:nvPr>
            <p:ph type="subTitle" idx="6"/>
          </p:nvPr>
        </p:nvSpPr>
        <p:spPr>
          <a:xfrm>
            <a:off x="5747777" y="2799913"/>
            <a:ext cx="2148300" cy="98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6541" name="Google Shape;6541;p42"/>
          <p:cNvSpPr txBox="1">
            <a:spLocks noGrp="1"/>
          </p:cNvSpPr>
          <p:nvPr>
            <p:ph type="title" idx="7"/>
          </p:nvPr>
        </p:nvSpPr>
        <p:spPr>
          <a:xfrm>
            <a:off x="6012897" y="2442027"/>
            <a:ext cx="1618200" cy="51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Jua"/>
              <a:buNone/>
              <a:defRPr sz="2200">
                <a:latin typeface="Jua"/>
                <a:ea typeface="Jua"/>
                <a:cs typeface="Jua"/>
                <a:sym typeface="Jua"/>
              </a:defRPr>
            </a:lvl1pPr>
            <a:lvl2pPr lvl="1" algn="ctr" rtl="0">
              <a:spcBef>
                <a:spcPts val="0"/>
              </a:spcBef>
              <a:spcAft>
                <a:spcPts val="0"/>
              </a:spcAft>
              <a:buSzPts val="2200"/>
              <a:buFont typeface="Jua"/>
              <a:buNone/>
              <a:defRPr sz="2200">
                <a:latin typeface="Jua"/>
                <a:ea typeface="Jua"/>
                <a:cs typeface="Jua"/>
                <a:sym typeface="Jua"/>
              </a:defRPr>
            </a:lvl2pPr>
            <a:lvl3pPr lvl="2" algn="ctr" rtl="0">
              <a:spcBef>
                <a:spcPts val="0"/>
              </a:spcBef>
              <a:spcAft>
                <a:spcPts val="0"/>
              </a:spcAft>
              <a:buSzPts val="2200"/>
              <a:buFont typeface="Jua"/>
              <a:buNone/>
              <a:defRPr sz="2200">
                <a:latin typeface="Jua"/>
                <a:ea typeface="Jua"/>
                <a:cs typeface="Jua"/>
                <a:sym typeface="Jua"/>
              </a:defRPr>
            </a:lvl3pPr>
            <a:lvl4pPr lvl="3" algn="ctr" rtl="0">
              <a:spcBef>
                <a:spcPts val="0"/>
              </a:spcBef>
              <a:spcAft>
                <a:spcPts val="0"/>
              </a:spcAft>
              <a:buSzPts val="2200"/>
              <a:buFont typeface="Jua"/>
              <a:buNone/>
              <a:defRPr sz="2200">
                <a:latin typeface="Jua"/>
                <a:ea typeface="Jua"/>
                <a:cs typeface="Jua"/>
                <a:sym typeface="Jua"/>
              </a:defRPr>
            </a:lvl4pPr>
            <a:lvl5pPr lvl="4" algn="ctr" rtl="0">
              <a:spcBef>
                <a:spcPts val="0"/>
              </a:spcBef>
              <a:spcAft>
                <a:spcPts val="0"/>
              </a:spcAft>
              <a:buSzPts val="2200"/>
              <a:buFont typeface="Jua"/>
              <a:buNone/>
              <a:defRPr sz="2200">
                <a:latin typeface="Jua"/>
                <a:ea typeface="Jua"/>
                <a:cs typeface="Jua"/>
                <a:sym typeface="Jua"/>
              </a:defRPr>
            </a:lvl5pPr>
            <a:lvl6pPr lvl="5" algn="ctr" rtl="0">
              <a:spcBef>
                <a:spcPts val="0"/>
              </a:spcBef>
              <a:spcAft>
                <a:spcPts val="0"/>
              </a:spcAft>
              <a:buSzPts val="2200"/>
              <a:buFont typeface="Jua"/>
              <a:buNone/>
              <a:defRPr sz="2200">
                <a:latin typeface="Jua"/>
                <a:ea typeface="Jua"/>
                <a:cs typeface="Jua"/>
                <a:sym typeface="Jua"/>
              </a:defRPr>
            </a:lvl6pPr>
            <a:lvl7pPr lvl="6" algn="ctr" rtl="0">
              <a:spcBef>
                <a:spcPts val="0"/>
              </a:spcBef>
              <a:spcAft>
                <a:spcPts val="0"/>
              </a:spcAft>
              <a:buSzPts val="2200"/>
              <a:buFont typeface="Jua"/>
              <a:buNone/>
              <a:defRPr sz="2200">
                <a:latin typeface="Jua"/>
                <a:ea typeface="Jua"/>
                <a:cs typeface="Jua"/>
                <a:sym typeface="Jua"/>
              </a:defRPr>
            </a:lvl7pPr>
            <a:lvl8pPr lvl="7" algn="ctr" rtl="0">
              <a:spcBef>
                <a:spcPts val="0"/>
              </a:spcBef>
              <a:spcAft>
                <a:spcPts val="0"/>
              </a:spcAft>
              <a:buSzPts val="2200"/>
              <a:buFont typeface="Jua"/>
              <a:buNone/>
              <a:defRPr sz="2200">
                <a:latin typeface="Jua"/>
                <a:ea typeface="Jua"/>
                <a:cs typeface="Jua"/>
                <a:sym typeface="Jua"/>
              </a:defRPr>
            </a:lvl8pPr>
            <a:lvl9pPr lvl="8" algn="ctr" rtl="0">
              <a:spcBef>
                <a:spcPts val="0"/>
              </a:spcBef>
              <a:spcAft>
                <a:spcPts val="0"/>
              </a:spcAft>
              <a:buSzPts val="2200"/>
              <a:buFont typeface="Jua"/>
              <a:buNone/>
              <a:defRPr sz="2200">
                <a:latin typeface="Jua"/>
                <a:ea typeface="Jua"/>
                <a:cs typeface="Jua"/>
                <a:sym typeface="Jua"/>
              </a:defRPr>
            </a:lvl9pPr>
          </a:lstStyle>
          <a:p>
            <a:endParaRPr/>
          </a:p>
        </p:txBody>
      </p:sp>
      <p:sp>
        <p:nvSpPr>
          <p:cNvPr id="6542" name="Google Shape;6542;p42"/>
          <p:cNvSpPr txBox="1">
            <a:spLocks noGrp="1"/>
          </p:cNvSpPr>
          <p:nvPr>
            <p:ph type="title" idx="8" hasCustomPrompt="1"/>
          </p:nvPr>
        </p:nvSpPr>
        <p:spPr>
          <a:xfrm>
            <a:off x="6594425" y="1859794"/>
            <a:ext cx="4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Font typeface="Jua"/>
              <a:buNone/>
              <a:defRPr sz="2200" b="1">
                <a:solidFill>
                  <a:schemeClr val="lt1"/>
                </a:solidFill>
                <a:latin typeface="Jua"/>
                <a:ea typeface="Jua"/>
                <a:cs typeface="Jua"/>
                <a:sym typeface="Jua"/>
              </a:defRPr>
            </a:lvl1pPr>
            <a:lvl2pPr lvl="1"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2pPr>
            <a:lvl3pPr lvl="2"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3pPr>
            <a:lvl4pPr lvl="3"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4pPr>
            <a:lvl5pPr lvl="4"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5pPr>
            <a:lvl6pPr lvl="5"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6pPr>
            <a:lvl7pPr lvl="6"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7pPr>
            <a:lvl8pPr lvl="7"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8pPr>
            <a:lvl9pPr lvl="8" algn="ctr" rtl="0">
              <a:spcBef>
                <a:spcPts val="0"/>
              </a:spcBef>
              <a:spcAft>
                <a:spcPts val="0"/>
              </a:spcAft>
              <a:buClr>
                <a:schemeClr val="lt1"/>
              </a:buClr>
              <a:buSzPts val="2200"/>
              <a:buFont typeface="Jua"/>
              <a:buNone/>
              <a:defRPr sz="2200">
                <a:solidFill>
                  <a:schemeClr val="lt1"/>
                </a:solidFill>
                <a:latin typeface="Jua"/>
                <a:ea typeface="Jua"/>
                <a:cs typeface="Jua"/>
                <a:sym typeface="Jua"/>
              </a:defRPr>
            </a:lvl9pPr>
          </a:lstStyle>
          <a:p>
            <a:r>
              <a:t>xx%</a:t>
            </a:r>
          </a:p>
        </p:txBody>
      </p:sp>
      <p:sp>
        <p:nvSpPr>
          <p:cNvPr id="6543" name="Google Shape;6543;p42"/>
          <p:cNvSpPr txBox="1">
            <a:spLocks noGrp="1"/>
          </p:cNvSpPr>
          <p:nvPr>
            <p:ph type="title" idx="9"/>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a:buNone/>
              <a:defRPr sz="2800">
                <a:latin typeface="Jua"/>
                <a:ea typeface="Jua"/>
                <a:cs typeface="Jua"/>
                <a:sym typeface="Jua"/>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mall numbers">
  <p:cSld name="BIG_NUMBER_1">
    <p:spTree>
      <p:nvGrpSpPr>
        <p:cNvPr id="1" name="Shape 6544"/>
        <p:cNvGrpSpPr/>
        <p:nvPr/>
      </p:nvGrpSpPr>
      <p:grpSpPr>
        <a:xfrm>
          <a:off x="0" y="0"/>
          <a:ext cx="0" cy="0"/>
          <a:chOff x="0" y="0"/>
          <a:chExt cx="0" cy="0"/>
        </a:xfrm>
      </p:grpSpPr>
      <p:sp>
        <p:nvSpPr>
          <p:cNvPr id="6545" name="Google Shape;6545;p43"/>
          <p:cNvSpPr txBox="1">
            <a:spLocks noGrp="1"/>
          </p:cNvSpPr>
          <p:nvPr>
            <p:ph type="subTitle" idx="1"/>
          </p:nvPr>
        </p:nvSpPr>
        <p:spPr>
          <a:xfrm>
            <a:off x="2008350" y="3314846"/>
            <a:ext cx="5127300" cy="6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6546" name="Google Shape;6546;p43"/>
          <p:cNvSpPr txBox="1">
            <a:spLocks noGrp="1"/>
          </p:cNvSpPr>
          <p:nvPr>
            <p:ph type="title" hasCustomPrompt="1"/>
          </p:nvPr>
        </p:nvSpPr>
        <p:spPr>
          <a:xfrm>
            <a:off x="2901900" y="2935139"/>
            <a:ext cx="3340200" cy="56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Jua"/>
              <a:buNone/>
              <a:defRPr sz="3000">
                <a:latin typeface="Jua"/>
                <a:ea typeface="Jua"/>
                <a:cs typeface="Jua"/>
                <a:sym typeface="Jua"/>
              </a:defRPr>
            </a:lvl1pPr>
            <a:lvl2pPr lvl="1" algn="ctr" rtl="0">
              <a:spcBef>
                <a:spcPts val="0"/>
              </a:spcBef>
              <a:spcAft>
                <a:spcPts val="0"/>
              </a:spcAft>
              <a:buSzPts val="3000"/>
              <a:buFont typeface="Jua"/>
              <a:buNone/>
              <a:defRPr sz="3000">
                <a:latin typeface="Jua"/>
                <a:ea typeface="Jua"/>
                <a:cs typeface="Jua"/>
                <a:sym typeface="Jua"/>
              </a:defRPr>
            </a:lvl2pPr>
            <a:lvl3pPr lvl="2" algn="ctr" rtl="0">
              <a:spcBef>
                <a:spcPts val="0"/>
              </a:spcBef>
              <a:spcAft>
                <a:spcPts val="0"/>
              </a:spcAft>
              <a:buSzPts val="3000"/>
              <a:buFont typeface="Jua"/>
              <a:buNone/>
              <a:defRPr sz="3000">
                <a:latin typeface="Jua"/>
                <a:ea typeface="Jua"/>
                <a:cs typeface="Jua"/>
                <a:sym typeface="Jua"/>
              </a:defRPr>
            </a:lvl3pPr>
            <a:lvl4pPr lvl="3" algn="ctr" rtl="0">
              <a:spcBef>
                <a:spcPts val="0"/>
              </a:spcBef>
              <a:spcAft>
                <a:spcPts val="0"/>
              </a:spcAft>
              <a:buSzPts val="3000"/>
              <a:buFont typeface="Jua"/>
              <a:buNone/>
              <a:defRPr sz="3000">
                <a:latin typeface="Jua"/>
                <a:ea typeface="Jua"/>
                <a:cs typeface="Jua"/>
                <a:sym typeface="Jua"/>
              </a:defRPr>
            </a:lvl4pPr>
            <a:lvl5pPr lvl="4" algn="ctr" rtl="0">
              <a:spcBef>
                <a:spcPts val="0"/>
              </a:spcBef>
              <a:spcAft>
                <a:spcPts val="0"/>
              </a:spcAft>
              <a:buSzPts val="3000"/>
              <a:buFont typeface="Jua"/>
              <a:buNone/>
              <a:defRPr sz="3000">
                <a:latin typeface="Jua"/>
                <a:ea typeface="Jua"/>
                <a:cs typeface="Jua"/>
                <a:sym typeface="Jua"/>
              </a:defRPr>
            </a:lvl5pPr>
            <a:lvl6pPr lvl="5" algn="ctr" rtl="0">
              <a:spcBef>
                <a:spcPts val="0"/>
              </a:spcBef>
              <a:spcAft>
                <a:spcPts val="0"/>
              </a:spcAft>
              <a:buSzPts val="3000"/>
              <a:buFont typeface="Jua"/>
              <a:buNone/>
              <a:defRPr sz="3000">
                <a:latin typeface="Jua"/>
                <a:ea typeface="Jua"/>
                <a:cs typeface="Jua"/>
                <a:sym typeface="Jua"/>
              </a:defRPr>
            </a:lvl6pPr>
            <a:lvl7pPr lvl="6" algn="ctr" rtl="0">
              <a:spcBef>
                <a:spcPts val="0"/>
              </a:spcBef>
              <a:spcAft>
                <a:spcPts val="0"/>
              </a:spcAft>
              <a:buSzPts val="3000"/>
              <a:buFont typeface="Jua"/>
              <a:buNone/>
              <a:defRPr sz="3000">
                <a:latin typeface="Jua"/>
                <a:ea typeface="Jua"/>
                <a:cs typeface="Jua"/>
                <a:sym typeface="Jua"/>
              </a:defRPr>
            </a:lvl7pPr>
            <a:lvl8pPr lvl="7" algn="ctr" rtl="0">
              <a:spcBef>
                <a:spcPts val="0"/>
              </a:spcBef>
              <a:spcAft>
                <a:spcPts val="0"/>
              </a:spcAft>
              <a:buSzPts val="3000"/>
              <a:buFont typeface="Jua"/>
              <a:buNone/>
              <a:defRPr sz="3000">
                <a:latin typeface="Jua"/>
                <a:ea typeface="Jua"/>
                <a:cs typeface="Jua"/>
                <a:sym typeface="Jua"/>
              </a:defRPr>
            </a:lvl8pPr>
            <a:lvl9pPr lvl="8" algn="ctr" rtl="0">
              <a:spcBef>
                <a:spcPts val="0"/>
              </a:spcBef>
              <a:spcAft>
                <a:spcPts val="0"/>
              </a:spcAft>
              <a:buSzPts val="3000"/>
              <a:buFont typeface="Jua"/>
              <a:buNone/>
              <a:defRPr sz="3000">
                <a:latin typeface="Jua"/>
                <a:ea typeface="Jua"/>
                <a:cs typeface="Jua"/>
                <a:sym typeface="Jua"/>
              </a:defRPr>
            </a:lvl9pPr>
          </a:lstStyle>
          <a:p>
            <a:r>
              <a:t>xx%</a:t>
            </a:r>
          </a:p>
        </p:txBody>
      </p:sp>
      <p:sp>
        <p:nvSpPr>
          <p:cNvPr id="6547" name="Google Shape;6547;p43"/>
          <p:cNvSpPr txBox="1">
            <a:spLocks noGrp="1"/>
          </p:cNvSpPr>
          <p:nvPr>
            <p:ph type="title" idx="2" hasCustomPrompt="1"/>
          </p:nvPr>
        </p:nvSpPr>
        <p:spPr>
          <a:xfrm>
            <a:off x="2901900" y="1233497"/>
            <a:ext cx="3340200" cy="56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Jua"/>
              <a:buNone/>
              <a:defRPr sz="3000">
                <a:latin typeface="Jua"/>
                <a:ea typeface="Jua"/>
                <a:cs typeface="Jua"/>
                <a:sym typeface="Jua"/>
              </a:defRPr>
            </a:lvl1pPr>
            <a:lvl2pPr lvl="1" algn="ctr" rtl="0">
              <a:spcBef>
                <a:spcPts val="0"/>
              </a:spcBef>
              <a:spcAft>
                <a:spcPts val="0"/>
              </a:spcAft>
              <a:buSzPts val="3000"/>
              <a:buFont typeface="Jua"/>
              <a:buNone/>
              <a:defRPr sz="3000">
                <a:latin typeface="Jua"/>
                <a:ea typeface="Jua"/>
                <a:cs typeface="Jua"/>
                <a:sym typeface="Jua"/>
              </a:defRPr>
            </a:lvl2pPr>
            <a:lvl3pPr lvl="2" algn="ctr" rtl="0">
              <a:spcBef>
                <a:spcPts val="0"/>
              </a:spcBef>
              <a:spcAft>
                <a:spcPts val="0"/>
              </a:spcAft>
              <a:buSzPts val="3000"/>
              <a:buFont typeface="Jua"/>
              <a:buNone/>
              <a:defRPr sz="3000">
                <a:latin typeface="Jua"/>
                <a:ea typeface="Jua"/>
                <a:cs typeface="Jua"/>
                <a:sym typeface="Jua"/>
              </a:defRPr>
            </a:lvl3pPr>
            <a:lvl4pPr lvl="3" algn="ctr" rtl="0">
              <a:spcBef>
                <a:spcPts val="0"/>
              </a:spcBef>
              <a:spcAft>
                <a:spcPts val="0"/>
              </a:spcAft>
              <a:buSzPts val="3000"/>
              <a:buFont typeface="Jua"/>
              <a:buNone/>
              <a:defRPr sz="3000">
                <a:latin typeface="Jua"/>
                <a:ea typeface="Jua"/>
                <a:cs typeface="Jua"/>
                <a:sym typeface="Jua"/>
              </a:defRPr>
            </a:lvl4pPr>
            <a:lvl5pPr lvl="4" algn="ctr" rtl="0">
              <a:spcBef>
                <a:spcPts val="0"/>
              </a:spcBef>
              <a:spcAft>
                <a:spcPts val="0"/>
              </a:spcAft>
              <a:buSzPts val="3000"/>
              <a:buFont typeface="Jua"/>
              <a:buNone/>
              <a:defRPr sz="3000">
                <a:latin typeface="Jua"/>
                <a:ea typeface="Jua"/>
                <a:cs typeface="Jua"/>
                <a:sym typeface="Jua"/>
              </a:defRPr>
            </a:lvl5pPr>
            <a:lvl6pPr lvl="5" algn="ctr" rtl="0">
              <a:spcBef>
                <a:spcPts val="0"/>
              </a:spcBef>
              <a:spcAft>
                <a:spcPts val="0"/>
              </a:spcAft>
              <a:buSzPts val="3000"/>
              <a:buFont typeface="Jua"/>
              <a:buNone/>
              <a:defRPr sz="3000">
                <a:latin typeface="Jua"/>
                <a:ea typeface="Jua"/>
                <a:cs typeface="Jua"/>
                <a:sym typeface="Jua"/>
              </a:defRPr>
            </a:lvl6pPr>
            <a:lvl7pPr lvl="6" algn="ctr" rtl="0">
              <a:spcBef>
                <a:spcPts val="0"/>
              </a:spcBef>
              <a:spcAft>
                <a:spcPts val="0"/>
              </a:spcAft>
              <a:buSzPts val="3000"/>
              <a:buFont typeface="Jua"/>
              <a:buNone/>
              <a:defRPr sz="3000">
                <a:latin typeface="Jua"/>
                <a:ea typeface="Jua"/>
                <a:cs typeface="Jua"/>
                <a:sym typeface="Jua"/>
              </a:defRPr>
            </a:lvl7pPr>
            <a:lvl8pPr lvl="7" algn="ctr" rtl="0">
              <a:spcBef>
                <a:spcPts val="0"/>
              </a:spcBef>
              <a:spcAft>
                <a:spcPts val="0"/>
              </a:spcAft>
              <a:buSzPts val="3000"/>
              <a:buFont typeface="Jua"/>
              <a:buNone/>
              <a:defRPr sz="3000">
                <a:latin typeface="Jua"/>
                <a:ea typeface="Jua"/>
                <a:cs typeface="Jua"/>
                <a:sym typeface="Jua"/>
              </a:defRPr>
            </a:lvl8pPr>
            <a:lvl9pPr lvl="8" algn="ctr" rtl="0">
              <a:spcBef>
                <a:spcPts val="0"/>
              </a:spcBef>
              <a:spcAft>
                <a:spcPts val="0"/>
              </a:spcAft>
              <a:buSzPts val="3000"/>
              <a:buFont typeface="Jua"/>
              <a:buNone/>
              <a:defRPr sz="3000">
                <a:latin typeface="Jua"/>
                <a:ea typeface="Jua"/>
                <a:cs typeface="Jua"/>
                <a:sym typeface="Jua"/>
              </a:defRPr>
            </a:lvl9pPr>
          </a:lstStyle>
          <a:p>
            <a:r>
              <a:t>xx%</a:t>
            </a:r>
          </a:p>
        </p:txBody>
      </p:sp>
      <p:sp>
        <p:nvSpPr>
          <p:cNvPr id="6548" name="Google Shape;6548;p43"/>
          <p:cNvSpPr txBox="1">
            <a:spLocks noGrp="1"/>
          </p:cNvSpPr>
          <p:nvPr>
            <p:ph type="subTitle" idx="3"/>
          </p:nvPr>
        </p:nvSpPr>
        <p:spPr>
          <a:xfrm>
            <a:off x="2008350" y="1612718"/>
            <a:ext cx="5127300" cy="6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
        <p:nvSpPr>
          <p:cNvPr id="6549" name="Google Shape;6549;p43"/>
          <p:cNvSpPr txBox="1">
            <a:spLocks noGrp="1"/>
          </p:cNvSpPr>
          <p:nvPr>
            <p:ph type="title" idx="4" hasCustomPrompt="1"/>
          </p:nvPr>
        </p:nvSpPr>
        <p:spPr>
          <a:xfrm>
            <a:off x="2901900" y="2085396"/>
            <a:ext cx="3340200" cy="56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Jua"/>
              <a:buNone/>
              <a:defRPr sz="3000">
                <a:latin typeface="Jua"/>
                <a:ea typeface="Jua"/>
                <a:cs typeface="Jua"/>
                <a:sym typeface="Jua"/>
              </a:defRPr>
            </a:lvl1pPr>
            <a:lvl2pPr lvl="1" algn="ctr" rtl="0">
              <a:spcBef>
                <a:spcPts val="0"/>
              </a:spcBef>
              <a:spcAft>
                <a:spcPts val="0"/>
              </a:spcAft>
              <a:buSzPts val="3000"/>
              <a:buFont typeface="Jua"/>
              <a:buNone/>
              <a:defRPr sz="3000">
                <a:latin typeface="Jua"/>
                <a:ea typeface="Jua"/>
                <a:cs typeface="Jua"/>
                <a:sym typeface="Jua"/>
              </a:defRPr>
            </a:lvl2pPr>
            <a:lvl3pPr lvl="2" algn="ctr" rtl="0">
              <a:spcBef>
                <a:spcPts val="0"/>
              </a:spcBef>
              <a:spcAft>
                <a:spcPts val="0"/>
              </a:spcAft>
              <a:buSzPts val="3000"/>
              <a:buFont typeface="Jua"/>
              <a:buNone/>
              <a:defRPr sz="3000">
                <a:latin typeface="Jua"/>
                <a:ea typeface="Jua"/>
                <a:cs typeface="Jua"/>
                <a:sym typeface="Jua"/>
              </a:defRPr>
            </a:lvl3pPr>
            <a:lvl4pPr lvl="3" algn="ctr" rtl="0">
              <a:spcBef>
                <a:spcPts val="0"/>
              </a:spcBef>
              <a:spcAft>
                <a:spcPts val="0"/>
              </a:spcAft>
              <a:buSzPts val="3000"/>
              <a:buFont typeface="Jua"/>
              <a:buNone/>
              <a:defRPr sz="3000">
                <a:latin typeface="Jua"/>
                <a:ea typeface="Jua"/>
                <a:cs typeface="Jua"/>
                <a:sym typeface="Jua"/>
              </a:defRPr>
            </a:lvl4pPr>
            <a:lvl5pPr lvl="4" algn="ctr" rtl="0">
              <a:spcBef>
                <a:spcPts val="0"/>
              </a:spcBef>
              <a:spcAft>
                <a:spcPts val="0"/>
              </a:spcAft>
              <a:buSzPts val="3000"/>
              <a:buFont typeface="Jua"/>
              <a:buNone/>
              <a:defRPr sz="3000">
                <a:latin typeface="Jua"/>
                <a:ea typeface="Jua"/>
                <a:cs typeface="Jua"/>
                <a:sym typeface="Jua"/>
              </a:defRPr>
            </a:lvl5pPr>
            <a:lvl6pPr lvl="5" algn="ctr" rtl="0">
              <a:spcBef>
                <a:spcPts val="0"/>
              </a:spcBef>
              <a:spcAft>
                <a:spcPts val="0"/>
              </a:spcAft>
              <a:buSzPts val="3000"/>
              <a:buFont typeface="Jua"/>
              <a:buNone/>
              <a:defRPr sz="3000">
                <a:latin typeface="Jua"/>
                <a:ea typeface="Jua"/>
                <a:cs typeface="Jua"/>
                <a:sym typeface="Jua"/>
              </a:defRPr>
            </a:lvl6pPr>
            <a:lvl7pPr lvl="6" algn="ctr" rtl="0">
              <a:spcBef>
                <a:spcPts val="0"/>
              </a:spcBef>
              <a:spcAft>
                <a:spcPts val="0"/>
              </a:spcAft>
              <a:buSzPts val="3000"/>
              <a:buFont typeface="Jua"/>
              <a:buNone/>
              <a:defRPr sz="3000">
                <a:latin typeface="Jua"/>
                <a:ea typeface="Jua"/>
                <a:cs typeface="Jua"/>
                <a:sym typeface="Jua"/>
              </a:defRPr>
            </a:lvl7pPr>
            <a:lvl8pPr lvl="7" algn="ctr" rtl="0">
              <a:spcBef>
                <a:spcPts val="0"/>
              </a:spcBef>
              <a:spcAft>
                <a:spcPts val="0"/>
              </a:spcAft>
              <a:buSzPts val="3000"/>
              <a:buFont typeface="Jua"/>
              <a:buNone/>
              <a:defRPr sz="3000">
                <a:latin typeface="Jua"/>
                <a:ea typeface="Jua"/>
                <a:cs typeface="Jua"/>
                <a:sym typeface="Jua"/>
              </a:defRPr>
            </a:lvl8pPr>
            <a:lvl9pPr lvl="8" algn="ctr" rtl="0">
              <a:spcBef>
                <a:spcPts val="0"/>
              </a:spcBef>
              <a:spcAft>
                <a:spcPts val="0"/>
              </a:spcAft>
              <a:buSzPts val="3000"/>
              <a:buFont typeface="Jua"/>
              <a:buNone/>
              <a:defRPr sz="3000">
                <a:latin typeface="Jua"/>
                <a:ea typeface="Jua"/>
                <a:cs typeface="Jua"/>
                <a:sym typeface="Jua"/>
              </a:defRPr>
            </a:lvl9pPr>
          </a:lstStyle>
          <a:p>
            <a:r>
              <a:t>xx%</a:t>
            </a:r>
          </a:p>
        </p:txBody>
      </p:sp>
      <p:sp>
        <p:nvSpPr>
          <p:cNvPr id="6550" name="Google Shape;6550;p43"/>
          <p:cNvSpPr txBox="1">
            <a:spLocks noGrp="1"/>
          </p:cNvSpPr>
          <p:nvPr>
            <p:ph type="subTitle" idx="5"/>
          </p:nvPr>
        </p:nvSpPr>
        <p:spPr>
          <a:xfrm>
            <a:off x="2008350" y="2464182"/>
            <a:ext cx="5127300" cy="6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2pPr>
            <a:lvl3pPr lvl="2"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3pPr>
            <a:lvl4pPr lvl="3"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4pPr>
            <a:lvl5pPr lvl="4"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5pPr>
            <a:lvl6pPr lvl="5"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6pPr>
            <a:lvl7pPr lvl="6"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7pPr>
            <a:lvl8pPr lvl="7"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8pPr>
            <a:lvl9pPr lvl="8" algn="ctr" rtl="0">
              <a:lnSpc>
                <a:spcPct val="100000"/>
              </a:lnSpc>
              <a:spcBef>
                <a:spcPts val="0"/>
              </a:spcBef>
              <a:spcAft>
                <a:spcPts val="0"/>
              </a:spcAft>
              <a:buClr>
                <a:schemeClr val="dk1"/>
              </a:buClr>
              <a:buSzPts val="1800"/>
              <a:buFont typeface="Nanum Gothic"/>
              <a:buNone/>
              <a:defRPr sz="1800">
                <a:solidFill>
                  <a:schemeClr val="dk1"/>
                </a:solidFill>
                <a:latin typeface="Nanum Gothic"/>
                <a:ea typeface="Nanum Gothic"/>
                <a:cs typeface="Nanum Gothic"/>
                <a:sym typeface="Nanum Gothic"/>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ITLE_2">
    <p:bg>
      <p:bgPr>
        <a:solidFill>
          <a:schemeClr val="lt1"/>
        </a:solidFill>
        <a:effectLst/>
      </p:bgPr>
    </p:bg>
    <p:spTree>
      <p:nvGrpSpPr>
        <p:cNvPr id="1" name="Shape 6551"/>
        <p:cNvGrpSpPr/>
        <p:nvPr/>
      </p:nvGrpSpPr>
      <p:grpSpPr>
        <a:xfrm>
          <a:off x="0" y="0"/>
          <a:ext cx="0" cy="0"/>
          <a:chOff x="0" y="0"/>
          <a:chExt cx="0" cy="0"/>
        </a:xfrm>
      </p:grpSpPr>
      <p:sp>
        <p:nvSpPr>
          <p:cNvPr id="6552" name="Google Shape;6552;p44"/>
          <p:cNvSpPr/>
          <p:nvPr/>
        </p:nvSpPr>
        <p:spPr>
          <a:xfrm rot="682420">
            <a:off x="742978" y="37856"/>
            <a:ext cx="7370094" cy="4916442"/>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6553" name="Google Shape;6553;p44"/>
          <p:cNvSpPr txBox="1">
            <a:spLocks noGrp="1"/>
          </p:cNvSpPr>
          <p:nvPr>
            <p:ph type="ctrTitle"/>
          </p:nvPr>
        </p:nvSpPr>
        <p:spPr>
          <a:xfrm>
            <a:off x="3082200" y="910918"/>
            <a:ext cx="2979600" cy="71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Font typeface="Jua"/>
              <a:buNone/>
              <a:defRPr sz="5000">
                <a:latin typeface="Jua"/>
                <a:ea typeface="Jua"/>
                <a:cs typeface="Jua"/>
                <a:sym typeface="Ju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554" name="Google Shape;6554;p44"/>
          <p:cNvSpPr txBox="1">
            <a:spLocks noGrp="1"/>
          </p:cNvSpPr>
          <p:nvPr>
            <p:ph type="subTitle" idx="1"/>
          </p:nvPr>
        </p:nvSpPr>
        <p:spPr>
          <a:xfrm>
            <a:off x="2272350" y="1922550"/>
            <a:ext cx="4599300" cy="12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Nanum Gothic"/>
              <a:buNone/>
              <a:defRPr>
                <a:solidFill>
                  <a:schemeClr val="dk1"/>
                </a:solidFill>
                <a:latin typeface="Nanum Gothic"/>
                <a:ea typeface="Nanum Gothic"/>
                <a:cs typeface="Nanum Gothic"/>
                <a:sym typeface="Nanum Gothic"/>
              </a:defRPr>
            </a:lvl1pPr>
            <a:lvl2pPr lvl="1"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a:endParaRPr/>
          </a:p>
        </p:txBody>
      </p:sp>
      <p:sp>
        <p:nvSpPr>
          <p:cNvPr id="6555" name="Google Shape;6555;p44"/>
          <p:cNvSpPr txBox="1"/>
          <p:nvPr/>
        </p:nvSpPr>
        <p:spPr>
          <a:xfrm>
            <a:off x="2100450" y="3951100"/>
            <a:ext cx="4943100" cy="500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 b="1">
                <a:solidFill>
                  <a:schemeClr val="dk1"/>
                </a:solidFill>
                <a:latin typeface="Nanum Gothic"/>
                <a:ea typeface="Nanum Gothic"/>
                <a:cs typeface="Nanum Gothic"/>
                <a:sym typeface="Nanum Gothic"/>
              </a:rPr>
              <a:t>CREDITS</a:t>
            </a:r>
            <a:r>
              <a:rPr lang="en" sz="1200">
                <a:solidFill>
                  <a:schemeClr val="dk1"/>
                </a:solidFill>
                <a:latin typeface="Nanum Gothic"/>
                <a:ea typeface="Nanum Gothic"/>
                <a:cs typeface="Nanum Gothic"/>
                <a:sym typeface="Nanum Gothic"/>
              </a:rPr>
              <a:t>: This presentation template was created by </a:t>
            </a:r>
            <a:r>
              <a:rPr lang="en" sz="1200" b="1">
                <a:solidFill>
                  <a:schemeClr val="dk1"/>
                </a:solidFill>
                <a:uFill>
                  <a:noFill/>
                </a:uFill>
                <a:latin typeface="Nanum Gothic"/>
                <a:ea typeface="Nanum Gothic"/>
                <a:cs typeface="Nanum Gothic"/>
                <a:sym typeface="Nanum Gothic"/>
                <a:hlinkClick r:id="rId2">
                  <a:extLst>
                    <a:ext uri="{A12FA001-AC4F-418D-AE19-62706E023703}">
                      <ahyp:hlinkClr xmlns:ahyp="http://schemas.microsoft.com/office/drawing/2018/hyperlinkcolor" val="tx"/>
                    </a:ext>
                  </a:extLst>
                </a:hlinkClick>
              </a:rPr>
              <a:t>Slidesgo</a:t>
            </a:r>
            <a:r>
              <a:rPr lang="en" sz="1200">
                <a:solidFill>
                  <a:schemeClr val="dk1"/>
                </a:solidFill>
                <a:latin typeface="Nanum Gothic"/>
                <a:ea typeface="Nanum Gothic"/>
                <a:cs typeface="Nanum Gothic"/>
                <a:sym typeface="Nanum Gothic"/>
              </a:rPr>
              <a:t>, including icons by </a:t>
            </a:r>
            <a:r>
              <a:rPr lang="en" sz="1200" b="1">
                <a:solidFill>
                  <a:schemeClr val="dk1"/>
                </a:solidFill>
                <a:uFill>
                  <a:noFill/>
                </a:uFill>
                <a:latin typeface="Nanum Gothic"/>
                <a:ea typeface="Nanum Gothic"/>
                <a:cs typeface="Nanum Gothic"/>
                <a:sym typeface="Nanum Gothic"/>
                <a:hlinkClick r:id="rId3">
                  <a:extLst>
                    <a:ext uri="{A12FA001-AC4F-418D-AE19-62706E023703}">
                      <ahyp:hlinkClr xmlns:ahyp="http://schemas.microsoft.com/office/drawing/2018/hyperlinkcolor" val="tx"/>
                    </a:ext>
                  </a:extLst>
                </a:hlinkClick>
              </a:rPr>
              <a:t>Flaticon</a:t>
            </a:r>
            <a:r>
              <a:rPr lang="en" sz="1200">
                <a:solidFill>
                  <a:schemeClr val="dk1"/>
                </a:solidFill>
                <a:latin typeface="Nanum Gothic"/>
                <a:ea typeface="Nanum Gothic"/>
                <a:cs typeface="Nanum Gothic"/>
                <a:sym typeface="Nanum Gothic"/>
              </a:rPr>
              <a:t> and infographics &amp; images by </a:t>
            </a:r>
            <a:r>
              <a:rPr lang="en" sz="1200" b="1">
                <a:solidFill>
                  <a:schemeClr val="dk1"/>
                </a:solidFill>
                <a:uFill>
                  <a:noFill/>
                </a:uFill>
                <a:latin typeface="Nanum Gothic"/>
                <a:ea typeface="Nanum Gothic"/>
                <a:cs typeface="Nanum Gothic"/>
                <a:sym typeface="Nanum Gothic"/>
                <a:hlinkClick r:id="rId4">
                  <a:extLst>
                    <a:ext uri="{A12FA001-AC4F-418D-AE19-62706E023703}">
                      <ahyp:hlinkClr xmlns:ahyp="http://schemas.microsoft.com/office/drawing/2018/hyperlinkcolor" val="tx"/>
                    </a:ext>
                  </a:extLst>
                </a:hlinkClick>
              </a:rPr>
              <a:t>Freepik</a:t>
            </a:r>
            <a:endParaRPr sz="1200" b="1">
              <a:solidFill>
                <a:schemeClr val="dk1"/>
              </a:solidFill>
              <a:latin typeface="Nanum Gothic"/>
              <a:ea typeface="Nanum Gothic"/>
              <a:cs typeface="Nanum Gothic"/>
              <a:sym typeface="Nanum Gothic"/>
            </a:endParaRPr>
          </a:p>
        </p:txBody>
      </p:sp>
      <p:sp>
        <p:nvSpPr>
          <p:cNvPr id="6556" name="Google Shape;6556;p44"/>
          <p:cNvSpPr/>
          <p:nvPr/>
        </p:nvSpPr>
        <p:spPr>
          <a:xfrm rot="-8393758">
            <a:off x="1426292" y="259169"/>
            <a:ext cx="458065" cy="838151"/>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sp>
        <p:nvSpPr>
          <p:cNvPr id="6557" name="Google Shape;6557;p44"/>
          <p:cNvSpPr/>
          <p:nvPr/>
        </p:nvSpPr>
        <p:spPr>
          <a:xfrm rot="2314910">
            <a:off x="7608722" y="4155210"/>
            <a:ext cx="305476" cy="5590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561"/>
        <p:cNvGrpSpPr/>
        <p:nvPr/>
      </p:nvGrpSpPr>
      <p:grpSpPr>
        <a:xfrm>
          <a:off x="0" y="0"/>
          <a:ext cx="0" cy="0"/>
          <a:chOff x="0" y="0"/>
          <a:chExt cx="0" cy="0"/>
        </a:xfrm>
      </p:grpSpPr>
      <p:pic>
        <p:nvPicPr>
          <p:cNvPr id="6562" name="Google Shape;6562;p46"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563" name="Google Shape;6563;p46"/>
          <p:cNvSpPr/>
          <p:nvPr/>
        </p:nvSpPr>
        <p:spPr>
          <a:xfrm>
            <a:off x="1315275" y="9212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6564" name="Google Shape;6564;p46"/>
          <p:cNvSpPr/>
          <p:nvPr/>
        </p:nvSpPr>
        <p:spPr>
          <a:xfrm>
            <a:off x="1010475" y="6164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6565" name="Google Shape;6565;p46"/>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566"/>
        <p:cNvGrpSpPr/>
        <p:nvPr/>
      </p:nvGrpSpPr>
      <p:grpSpPr>
        <a:xfrm>
          <a:off x="0" y="0"/>
          <a:ext cx="0" cy="0"/>
          <a:chOff x="0" y="0"/>
          <a:chExt cx="0" cy="0"/>
        </a:xfrm>
      </p:grpSpPr>
      <p:pic>
        <p:nvPicPr>
          <p:cNvPr id="6567" name="Google Shape;6567;p47"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568" name="Google Shape;6568;p47"/>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7"/>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7"/>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71" name="Google Shape;6571;p47"/>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None/>
              <a:defRPr sz="1800">
                <a:solidFill>
                  <a:srgbClr val="000000"/>
                </a:solidFill>
              </a:defRPr>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572"/>
        <p:cNvGrpSpPr/>
        <p:nvPr/>
      </p:nvGrpSpPr>
      <p:grpSpPr>
        <a:xfrm>
          <a:off x="0" y="0"/>
          <a:ext cx="0" cy="0"/>
          <a:chOff x="0" y="0"/>
          <a:chExt cx="0" cy="0"/>
        </a:xfrm>
      </p:grpSpPr>
      <p:pic>
        <p:nvPicPr>
          <p:cNvPr id="6573" name="Google Shape;6573;p48"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574" name="Google Shape;6574;p48"/>
          <p:cNvSpPr/>
          <p:nvPr/>
        </p:nvSpPr>
        <p:spPr>
          <a:xfrm>
            <a:off x="1992350" y="3777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6575" name="Google Shape;6575;p48"/>
          <p:cNvSpPr/>
          <p:nvPr/>
        </p:nvSpPr>
        <p:spPr>
          <a:xfrm>
            <a:off x="1763750" y="-11462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6576" name="Google Shape;6576;p48"/>
          <p:cNvSpPr txBox="1">
            <a:spLocks noGrp="1"/>
          </p:cNvSpPr>
          <p:nvPr>
            <p:ph type="body" idx="1"/>
          </p:nvPr>
        </p:nvSpPr>
        <p:spPr>
          <a:xfrm>
            <a:off x="2905800" y="2161800"/>
            <a:ext cx="3332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577"/>
        <p:cNvGrpSpPr/>
        <p:nvPr/>
      </p:nvGrpSpPr>
      <p:grpSpPr>
        <a:xfrm>
          <a:off x="0" y="0"/>
          <a:ext cx="0" cy="0"/>
          <a:chOff x="0" y="0"/>
          <a:chExt cx="0" cy="0"/>
        </a:xfrm>
      </p:grpSpPr>
      <p:pic>
        <p:nvPicPr>
          <p:cNvPr id="6578" name="Google Shape;6578;p49"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579" name="Google Shape;6579;p49"/>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580" name="Google Shape;6580;p49"/>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581" name="Google Shape;6581;p49"/>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82" name="Google Shape;6582;p49"/>
          <p:cNvSpPr txBox="1">
            <a:spLocks noGrp="1"/>
          </p:cNvSpPr>
          <p:nvPr>
            <p:ph type="body" idx="1"/>
          </p:nvPr>
        </p:nvSpPr>
        <p:spPr>
          <a:xfrm>
            <a:off x="1052050" y="1545942"/>
            <a:ext cx="7710900" cy="33036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83"/>
        <p:cNvGrpSpPr/>
        <p:nvPr/>
      </p:nvGrpSpPr>
      <p:grpSpPr>
        <a:xfrm>
          <a:off x="0" y="0"/>
          <a:ext cx="0" cy="0"/>
          <a:chOff x="0" y="0"/>
          <a:chExt cx="0" cy="0"/>
        </a:xfrm>
      </p:grpSpPr>
      <p:pic>
        <p:nvPicPr>
          <p:cNvPr id="6584" name="Google Shape;6584;p50"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585" name="Google Shape;6585;p50"/>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586" name="Google Shape;6586;p50"/>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587" name="Google Shape;6587;p50"/>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88" name="Google Shape;6588;p50"/>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6589" name="Google Shape;6589;p50"/>
          <p:cNvSpPr txBox="1">
            <a:spLocks noGrp="1"/>
          </p:cNvSpPr>
          <p:nvPr>
            <p:ph type="body" idx="2"/>
          </p:nvPr>
        </p:nvSpPr>
        <p:spPr>
          <a:xfrm>
            <a:off x="4674251" y="1550125"/>
            <a:ext cx="3396300" cy="2666100"/>
          </a:xfrm>
          <a:prstGeom prst="rect">
            <a:avLst/>
          </a:prstGeom>
        </p:spPr>
        <p:txBody>
          <a:bodyPr spcFirstLastPara="1" wrap="square" lIns="91425" tIns="91425" rIns="91425" bIns="91425"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590"/>
        <p:cNvGrpSpPr/>
        <p:nvPr/>
      </p:nvGrpSpPr>
      <p:grpSpPr>
        <a:xfrm>
          <a:off x="0" y="0"/>
          <a:ext cx="0" cy="0"/>
          <a:chOff x="0" y="0"/>
          <a:chExt cx="0" cy="0"/>
        </a:xfrm>
      </p:grpSpPr>
      <p:pic>
        <p:nvPicPr>
          <p:cNvPr id="6591" name="Google Shape;6591;p5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592" name="Google Shape;6592;p51"/>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593" name="Google Shape;6593;p51"/>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594" name="Google Shape;6594;p51"/>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95" name="Google Shape;6595;p51"/>
          <p:cNvSpPr txBox="1">
            <a:spLocks noGrp="1"/>
          </p:cNvSpPr>
          <p:nvPr>
            <p:ph type="body" idx="1"/>
          </p:nvPr>
        </p:nvSpPr>
        <p:spPr>
          <a:xfrm>
            <a:off x="902950"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96" name="Google Shape;6596;p51"/>
          <p:cNvSpPr txBox="1">
            <a:spLocks noGrp="1"/>
          </p:cNvSpPr>
          <p:nvPr>
            <p:ph type="body" idx="2"/>
          </p:nvPr>
        </p:nvSpPr>
        <p:spPr>
          <a:xfrm>
            <a:off x="3315993"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97" name="Google Shape;6597;p51"/>
          <p:cNvSpPr txBox="1">
            <a:spLocks noGrp="1"/>
          </p:cNvSpPr>
          <p:nvPr>
            <p:ph type="body" idx="3"/>
          </p:nvPr>
        </p:nvSpPr>
        <p:spPr>
          <a:xfrm>
            <a:off x="5729035" y="1556175"/>
            <a:ext cx="2295300" cy="282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98"/>
        <p:cNvGrpSpPr/>
        <p:nvPr/>
      </p:nvGrpSpPr>
      <p:grpSpPr>
        <a:xfrm>
          <a:off x="0" y="0"/>
          <a:ext cx="0" cy="0"/>
          <a:chOff x="0" y="0"/>
          <a:chExt cx="0" cy="0"/>
        </a:xfrm>
      </p:grpSpPr>
      <p:pic>
        <p:nvPicPr>
          <p:cNvPr id="6599" name="Google Shape;6599;p52"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600" name="Google Shape;6600;p52"/>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601" name="Google Shape;6601;p52"/>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602" name="Google Shape;6602;p52"/>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03"/>
        <p:cNvGrpSpPr/>
        <p:nvPr/>
      </p:nvGrpSpPr>
      <p:grpSpPr>
        <a:xfrm>
          <a:off x="0" y="0"/>
          <a:ext cx="0" cy="0"/>
          <a:chOff x="0" y="0"/>
          <a:chExt cx="0" cy="0"/>
        </a:xfrm>
      </p:grpSpPr>
      <p:pic>
        <p:nvPicPr>
          <p:cNvPr id="6604" name="Google Shape;6604;p53"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6605" name="Google Shape;6605;p53"/>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606" name="Google Shape;6606;p53"/>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607" name="Google Shape;6607;p53"/>
          <p:cNvSpPr txBox="1">
            <a:spLocks noGrp="1"/>
          </p:cNvSpPr>
          <p:nvPr>
            <p:ph type="body" idx="1"/>
          </p:nvPr>
        </p:nvSpPr>
        <p:spPr>
          <a:xfrm rot="-120953">
            <a:off x="457216" y="4025232"/>
            <a:ext cx="8229893" cy="519622"/>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400"/>
              <a:buNone/>
              <a:defRPr sz="1400"/>
            </a:lvl1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08"/>
        <p:cNvGrpSpPr/>
        <p:nvPr/>
      </p:nvGrpSpPr>
      <p:grpSpPr>
        <a:xfrm>
          <a:off x="0" y="0"/>
          <a:ext cx="0" cy="0"/>
          <a:chOff x="0" y="0"/>
          <a:chExt cx="0" cy="0"/>
        </a:xfrm>
      </p:grpSpPr>
      <p:pic>
        <p:nvPicPr>
          <p:cNvPr id="6609" name="Google Shape;6609;p54"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Jua"/>
              <a:buNone/>
              <a:defRPr sz="2500">
                <a:solidFill>
                  <a:schemeClr val="dk1"/>
                </a:solidFill>
                <a:latin typeface="Jua"/>
                <a:ea typeface="Jua"/>
                <a:cs typeface="Jua"/>
                <a:sym typeface="Ju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Nanum Gothic"/>
              <a:buChar char="●"/>
              <a:defRPr sz="1800">
                <a:solidFill>
                  <a:schemeClr val="dk1"/>
                </a:solidFill>
                <a:latin typeface="Nanum Gothic"/>
                <a:ea typeface="Nanum Gothic"/>
                <a:cs typeface="Nanum Gothic"/>
                <a:sym typeface="Nanum Gothic"/>
              </a:defRPr>
            </a:lvl1pPr>
            <a:lvl2pPr marL="914400" lvl="1" indent="-317500" rtl="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2pPr>
            <a:lvl3pPr marL="1371600" lvl="2" indent="-317500" rtl="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3pPr>
            <a:lvl4pPr marL="1828800" lvl="3" indent="-317500" rtl="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4pPr>
            <a:lvl5pPr marL="2286000" lvl="4" indent="-317500" rtl="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5pPr>
            <a:lvl6pPr marL="2743200" lvl="5" indent="-317500" rtl="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6pPr>
            <a:lvl7pPr marL="3200400" lvl="6" indent="-317500" rtl="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7pPr>
            <a:lvl8pPr marL="3657600" lvl="7" indent="-317500" rtl="0">
              <a:lnSpc>
                <a:spcPct val="115000"/>
              </a:lnSpc>
              <a:spcBef>
                <a:spcPts val="160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8pPr>
            <a:lvl9pPr marL="4114800" lvl="8" indent="-317500" rtl="0">
              <a:lnSpc>
                <a:spcPct val="115000"/>
              </a:lnSpc>
              <a:spcBef>
                <a:spcPts val="1600"/>
              </a:spcBef>
              <a:spcAft>
                <a:spcPts val="1600"/>
              </a:spcAft>
              <a:buClr>
                <a:schemeClr val="dk1"/>
              </a:buClr>
              <a:buSzPts val="1400"/>
              <a:buFont typeface="Nanum Gothic"/>
              <a:buChar char="■"/>
              <a:defRPr>
                <a:solidFill>
                  <a:schemeClr val="dk1"/>
                </a:solidFill>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6558"/>
        <p:cNvGrpSpPr/>
        <p:nvPr/>
      </p:nvGrpSpPr>
      <p:grpSpPr>
        <a:xfrm>
          <a:off x="0" y="0"/>
          <a:ext cx="0" cy="0"/>
          <a:chOff x="0" y="0"/>
          <a:chExt cx="0" cy="0"/>
        </a:xfrm>
      </p:grpSpPr>
      <p:sp>
        <p:nvSpPr>
          <p:cNvPr id="6559" name="Google Shape;6559;p45"/>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rt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6560" name="Google Shape;6560;p45"/>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rtl="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rtl="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rtl="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YvXRZDQAEkZ1GBH8Nco08ntM9EU3006/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forms/d/e/1FAIpQLScTQY1lmvOeY2ZifEzNcOk5QDWJ0o98n7Z4193vqQcv9m0Kew/viewform?usp=sf_link" TargetMode="External"/><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loc.gov/item/webcast-9175/" TargetMode="External"/><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4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4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hyperlink" Target="https://forms.gle/gb7ZgnMaTzA3BDLr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13"/>
        <p:cNvGrpSpPr/>
        <p:nvPr/>
      </p:nvGrpSpPr>
      <p:grpSpPr>
        <a:xfrm>
          <a:off x="0" y="0"/>
          <a:ext cx="0" cy="0"/>
          <a:chOff x="0" y="0"/>
          <a:chExt cx="0" cy="0"/>
        </a:xfrm>
      </p:grpSpPr>
      <p:sp>
        <p:nvSpPr>
          <p:cNvPr id="6614" name="Google Shape;6614;p55"/>
          <p:cNvSpPr/>
          <p:nvPr/>
        </p:nvSpPr>
        <p:spPr>
          <a:xfrm>
            <a:off x="2340900" y="1260650"/>
            <a:ext cx="4462184" cy="2946750"/>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6615" name="Google Shape;6615;p55"/>
          <p:cNvSpPr txBox="1">
            <a:spLocks noGrp="1"/>
          </p:cNvSpPr>
          <p:nvPr>
            <p:ph type="ctrTitle"/>
          </p:nvPr>
        </p:nvSpPr>
        <p:spPr>
          <a:xfrm>
            <a:off x="2204350" y="1696275"/>
            <a:ext cx="4735200" cy="19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a:t>Who am I? </a:t>
            </a:r>
            <a:br>
              <a:rPr lang="en" sz="5500"/>
            </a:br>
            <a:r>
              <a:rPr lang="en" sz="5500"/>
              <a:t>Who are you?</a:t>
            </a:r>
            <a:endParaRPr sz="5500"/>
          </a:p>
          <a:p>
            <a:pPr marL="0" lvl="0" indent="0" algn="ctr" rtl="0">
              <a:spcBef>
                <a:spcPts val="0"/>
              </a:spcBef>
              <a:spcAft>
                <a:spcPts val="0"/>
              </a:spcAft>
              <a:buNone/>
            </a:pPr>
            <a:r>
              <a:rPr lang="en" sz="5500"/>
              <a:t>Who are we? </a:t>
            </a:r>
            <a:endParaRPr sz="55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33"/>
        <p:cNvGrpSpPr/>
        <p:nvPr/>
      </p:nvGrpSpPr>
      <p:grpSpPr>
        <a:xfrm>
          <a:off x="0" y="0"/>
          <a:ext cx="0" cy="0"/>
          <a:chOff x="0" y="0"/>
          <a:chExt cx="0" cy="0"/>
        </a:xfrm>
      </p:grpSpPr>
      <p:sp>
        <p:nvSpPr>
          <p:cNvPr id="7934" name="Google Shape;7934;p64"/>
          <p:cNvSpPr txBox="1">
            <a:spLocks noGrp="1"/>
          </p:cNvSpPr>
          <p:nvPr>
            <p:ph type="ctrTitle"/>
          </p:nvPr>
        </p:nvSpPr>
        <p:spPr>
          <a:xfrm>
            <a:off x="2601450" y="947050"/>
            <a:ext cx="3941100" cy="76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August 25, 2020</a:t>
            </a:r>
            <a:endParaRPr sz="3000"/>
          </a:p>
        </p:txBody>
      </p:sp>
      <p:sp>
        <p:nvSpPr>
          <p:cNvPr id="7935" name="Google Shape;7935;p64"/>
          <p:cNvSpPr txBox="1">
            <a:spLocks noGrp="1"/>
          </p:cNvSpPr>
          <p:nvPr>
            <p:ph type="subTitle" idx="1"/>
          </p:nvPr>
        </p:nvSpPr>
        <p:spPr>
          <a:xfrm>
            <a:off x="3033900" y="1714450"/>
            <a:ext cx="3076200" cy="254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C78D8"/>
                </a:solidFill>
              </a:rPr>
              <a:t>Please go to Google Classroom and Complete Bellringer. </a:t>
            </a:r>
            <a:endParaRPr b="1">
              <a:solidFill>
                <a:srgbClr val="3C78D8"/>
              </a:solidFill>
            </a:endParaRPr>
          </a:p>
          <a:p>
            <a:pPr marL="0" lvl="0" indent="0" algn="ctr" rtl="0">
              <a:spcBef>
                <a:spcPts val="0"/>
              </a:spcBef>
              <a:spcAft>
                <a:spcPts val="0"/>
              </a:spcAft>
              <a:buNone/>
            </a:pPr>
            <a:endParaRPr/>
          </a:p>
          <a:p>
            <a:pPr marL="0" lvl="0" indent="0" algn="l" rtl="0">
              <a:spcBef>
                <a:spcPts val="0"/>
              </a:spcBef>
              <a:spcAft>
                <a:spcPts val="0"/>
              </a:spcAft>
              <a:buNone/>
            </a:pPr>
            <a:r>
              <a:rPr lang="en" b="1"/>
              <a:t>Review assignments page and make sure you’ve completed assignments.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39"/>
        <p:cNvGrpSpPr/>
        <p:nvPr/>
      </p:nvGrpSpPr>
      <p:grpSpPr>
        <a:xfrm>
          <a:off x="0" y="0"/>
          <a:ext cx="0" cy="0"/>
          <a:chOff x="0" y="0"/>
          <a:chExt cx="0" cy="0"/>
        </a:xfrm>
      </p:grpSpPr>
      <p:sp>
        <p:nvSpPr>
          <p:cNvPr id="7940" name="Google Shape;7940;p65"/>
          <p:cNvSpPr/>
          <p:nvPr/>
        </p:nvSpPr>
        <p:spPr>
          <a:xfrm rot="-6883854">
            <a:off x="4247182" y="1135193"/>
            <a:ext cx="649674" cy="118869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7941" name="Google Shape;7941;p65"/>
          <p:cNvSpPr txBox="1">
            <a:spLocks noGrp="1"/>
          </p:cNvSpPr>
          <p:nvPr>
            <p:ph type="ctrTitle"/>
          </p:nvPr>
        </p:nvSpPr>
        <p:spPr>
          <a:xfrm>
            <a:off x="2601450" y="2067550"/>
            <a:ext cx="3941100" cy="10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t>Who am I? </a:t>
            </a:r>
            <a:endParaRPr sz="4400"/>
          </a:p>
        </p:txBody>
      </p:sp>
      <p:sp>
        <p:nvSpPr>
          <p:cNvPr id="7942" name="Google Shape;7942;p65"/>
          <p:cNvSpPr txBox="1">
            <a:spLocks noGrp="1"/>
          </p:cNvSpPr>
          <p:nvPr>
            <p:ph type="subTitle" idx="1"/>
          </p:nvPr>
        </p:nvSpPr>
        <p:spPr>
          <a:xfrm>
            <a:off x="3033900" y="1484450"/>
            <a:ext cx="3076200" cy="200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2</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7946"/>
        <p:cNvGrpSpPr/>
        <p:nvPr/>
      </p:nvGrpSpPr>
      <p:grpSpPr>
        <a:xfrm>
          <a:off x="0" y="0"/>
          <a:ext cx="0" cy="0"/>
          <a:chOff x="0" y="0"/>
          <a:chExt cx="0" cy="0"/>
        </a:xfrm>
      </p:grpSpPr>
      <p:sp>
        <p:nvSpPr>
          <p:cNvPr id="7947" name="Google Shape;7947;p66"/>
          <p:cNvSpPr txBox="1">
            <a:spLocks noGrp="1"/>
          </p:cNvSpPr>
          <p:nvPr>
            <p:ph type="subTitle" idx="1"/>
          </p:nvPr>
        </p:nvSpPr>
        <p:spPr>
          <a:xfrm>
            <a:off x="2143125" y="1102175"/>
            <a:ext cx="5097600" cy="31077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000000"/>
                </a:solidFill>
                <a:highlight>
                  <a:srgbClr val="FFFFFF"/>
                </a:highlight>
                <a:latin typeface="Playfair Display"/>
                <a:ea typeface="Playfair Display"/>
                <a:cs typeface="Playfair Display"/>
                <a:sym typeface="Playfair Display"/>
              </a:rPr>
              <a:t> </a:t>
            </a:r>
            <a:r>
              <a:rPr lang="en" sz="3000">
                <a:solidFill>
                  <a:srgbClr val="741B47"/>
                </a:solidFill>
                <a:highlight>
                  <a:srgbClr val="FFFFFF"/>
                </a:highlight>
                <a:latin typeface="Playfair Display"/>
                <a:ea typeface="Playfair Display"/>
                <a:cs typeface="Playfair Display"/>
                <a:sym typeface="Playfair Display"/>
              </a:rPr>
              <a:t>“</a:t>
            </a:r>
            <a:r>
              <a:rPr lang="en" sz="2800">
                <a:solidFill>
                  <a:srgbClr val="4C1130"/>
                </a:solidFill>
                <a:highlight>
                  <a:srgbClr val="FFFFFF"/>
                </a:highlight>
                <a:latin typeface="Playfair Display"/>
                <a:ea typeface="Playfair Display"/>
                <a:cs typeface="Playfair Display"/>
                <a:sym typeface="Playfair Display"/>
              </a:rPr>
              <a:t>It is through our names that we first place ourselves in the world. </a:t>
            </a:r>
            <a:endParaRPr sz="2800">
              <a:solidFill>
                <a:srgbClr val="4C1130"/>
              </a:solidFill>
              <a:highlight>
                <a:srgbClr val="FFFFFF"/>
              </a:highlight>
              <a:latin typeface="Playfair Display"/>
              <a:ea typeface="Playfair Display"/>
              <a:cs typeface="Playfair Display"/>
              <a:sym typeface="Playfair Display"/>
            </a:endParaRPr>
          </a:p>
          <a:p>
            <a:pPr marL="0" lvl="0" indent="0" algn="l" rtl="0">
              <a:spcBef>
                <a:spcPts val="0"/>
              </a:spcBef>
              <a:spcAft>
                <a:spcPts val="0"/>
              </a:spcAft>
              <a:buNone/>
            </a:pPr>
            <a:r>
              <a:rPr lang="en" sz="2800">
                <a:solidFill>
                  <a:srgbClr val="4C1130"/>
                </a:solidFill>
                <a:highlight>
                  <a:srgbClr val="FFFFFF"/>
                </a:highlight>
                <a:latin typeface="Playfair Display"/>
                <a:ea typeface="Playfair Display"/>
                <a:cs typeface="Playfair Display"/>
                <a:sym typeface="Playfair Display"/>
              </a:rPr>
              <a:t>Our names, being the gift of others, must be made our own.”</a:t>
            </a:r>
            <a:endParaRPr sz="2800">
              <a:solidFill>
                <a:srgbClr val="4C1130"/>
              </a:solidFill>
              <a:highlight>
                <a:srgbClr val="FFFFFF"/>
              </a:highlight>
              <a:latin typeface="Playfair Display"/>
              <a:ea typeface="Playfair Display"/>
              <a:cs typeface="Playfair Display"/>
              <a:sym typeface="Playfair Display"/>
            </a:endParaRPr>
          </a:p>
          <a:p>
            <a:pPr marL="0" lvl="0" indent="0" algn="l" rtl="0">
              <a:spcBef>
                <a:spcPts val="0"/>
              </a:spcBef>
              <a:spcAft>
                <a:spcPts val="0"/>
              </a:spcAft>
              <a:buNone/>
            </a:pPr>
            <a:endParaRPr sz="800">
              <a:solidFill>
                <a:srgbClr val="000000"/>
              </a:solidFill>
              <a:highlight>
                <a:srgbClr val="FFFFFF"/>
              </a:highlight>
              <a:latin typeface="Georgia"/>
              <a:ea typeface="Georgia"/>
              <a:cs typeface="Georgia"/>
              <a:sym typeface="Georgia"/>
            </a:endParaRPr>
          </a:p>
          <a:p>
            <a:pPr marL="0" lvl="0" indent="0" algn="l" rtl="0">
              <a:spcBef>
                <a:spcPts val="0"/>
              </a:spcBef>
              <a:spcAft>
                <a:spcPts val="0"/>
              </a:spcAft>
              <a:buNone/>
            </a:pPr>
            <a:r>
              <a:rPr lang="en" sz="800">
                <a:solidFill>
                  <a:srgbClr val="000000"/>
                </a:solidFill>
                <a:highlight>
                  <a:srgbClr val="FFFFFF"/>
                </a:highlight>
                <a:latin typeface="Georgia"/>
                <a:ea typeface="Georgia"/>
                <a:cs typeface="Georgia"/>
                <a:sym typeface="Georgia"/>
              </a:rPr>
              <a:t>                                                                                                 </a:t>
            </a:r>
            <a:r>
              <a:rPr lang="en" sz="1200">
                <a:solidFill>
                  <a:srgbClr val="000000"/>
                </a:solidFill>
                <a:highlight>
                  <a:srgbClr val="FFFFFF"/>
                </a:highlight>
                <a:latin typeface="Georgia"/>
                <a:ea typeface="Georgia"/>
                <a:cs typeface="Georgia"/>
                <a:sym typeface="Georgia"/>
              </a:rPr>
              <a:t>  </a:t>
            </a:r>
            <a:r>
              <a:rPr lang="en" sz="1200">
                <a:solidFill>
                  <a:srgbClr val="741B47"/>
                </a:solidFill>
                <a:highlight>
                  <a:srgbClr val="FFFFFF"/>
                </a:highlight>
                <a:latin typeface="Georgia"/>
                <a:ea typeface="Georgia"/>
                <a:cs typeface="Georgia"/>
                <a:sym typeface="Georgia"/>
              </a:rPr>
              <a:t>    Ralph Ellison, American Author</a:t>
            </a:r>
            <a:endParaRPr sz="1200">
              <a:solidFill>
                <a:srgbClr val="741B47"/>
              </a:solidFill>
              <a:highlight>
                <a:srgbClr val="FFFFFF"/>
              </a:highlight>
              <a:latin typeface="Georgia"/>
              <a:ea typeface="Georgia"/>
              <a:cs typeface="Georgia"/>
              <a:sym typeface="Georgia"/>
            </a:endParaRPr>
          </a:p>
          <a:p>
            <a:pPr marL="0" lvl="0" indent="0" algn="ctr" rtl="0">
              <a:spcBef>
                <a:spcPts val="0"/>
              </a:spcBef>
              <a:spcAft>
                <a:spcPts val="0"/>
              </a:spcAft>
              <a:buNone/>
            </a:pP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51"/>
        <p:cNvGrpSpPr/>
        <p:nvPr/>
      </p:nvGrpSpPr>
      <p:grpSpPr>
        <a:xfrm>
          <a:off x="0" y="0"/>
          <a:ext cx="0" cy="0"/>
          <a:chOff x="0" y="0"/>
          <a:chExt cx="0" cy="0"/>
        </a:xfrm>
      </p:grpSpPr>
      <p:sp>
        <p:nvSpPr>
          <p:cNvPr id="7952" name="Google Shape;7952;p67"/>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What is Identity?</a:t>
            </a:r>
            <a:endParaRPr/>
          </a:p>
        </p:txBody>
      </p:sp>
      <p:sp>
        <p:nvSpPr>
          <p:cNvPr id="7953" name="Google Shape;7953;p67"/>
          <p:cNvSpPr txBox="1">
            <a:spLocks noGrp="1"/>
          </p:cNvSpPr>
          <p:nvPr>
            <p:ph type="subTitle" idx="1"/>
          </p:nvPr>
        </p:nvSpPr>
        <p:spPr>
          <a:xfrm>
            <a:off x="1602975" y="3260500"/>
            <a:ext cx="2615100" cy="1592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b="1"/>
              <a:t>What are factors that shape who we are?</a:t>
            </a:r>
            <a:endParaRPr sz="2400" b="1"/>
          </a:p>
        </p:txBody>
      </p:sp>
      <p:sp>
        <p:nvSpPr>
          <p:cNvPr id="7954" name="Google Shape;7954;p67"/>
          <p:cNvSpPr txBox="1">
            <a:spLocks noGrp="1"/>
          </p:cNvSpPr>
          <p:nvPr>
            <p:ph type="subTitle" idx="3"/>
          </p:nvPr>
        </p:nvSpPr>
        <p:spPr>
          <a:xfrm>
            <a:off x="4974575" y="3260500"/>
            <a:ext cx="2465100" cy="15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2.  How do </a:t>
            </a:r>
            <a:endParaRPr sz="2400" b="1"/>
          </a:p>
          <a:p>
            <a:pPr marL="0" lvl="0" indent="0" algn="l" rtl="0">
              <a:spcBef>
                <a:spcPts val="0"/>
              </a:spcBef>
              <a:spcAft>
                <a:spcPts val="0"/>
              </a:spcAft>
              <a:buNone/>
            </a:pPr>
            <a:r>
              <a:rPr lang="en" sz="2400" b="1"/>
              <a:t>our names relate to our identity?</a:t>
            </a:r>
            <a:endParaRPr sz="2400" b="1"/>
          </a:p>
          <a:p>
            <a:pPr marL="0" lvl="0" indent="0" algn="ctr" rtl="0">
              <a:spcBef>
                <a:spcPts val="0"/>
              </a:spcBef>
              <a:spcAft>
                <a:spcPts val="0"/>
              </a:spcAft>
              <a:buNone/>
            </a:pPr>
            <a:endParaRPr sz="2400"/>
          </a:p>
          <a:p>
            <a:pPr marL="0" lvl="0" indent="0" algn="ctr" rtl="0">
              <a:spcBef>
                <a:spcPts val="0"/>
              </a:spcBef>
              <a:spcAft>
                <a:spcPts val="0"/>
              </a:spcAft>
              <a:buNone/>
            </a:pPr>
            <a:endParaRPr sz="2000" b="1"/>
          </a:p>
        </p:txBody>
      </p:sp>
      <p:sp>
        <p:nvSpPr>
          <p:cNvPr id="7955" name="Google Shape;7955;p67"/>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highlight>
                <a:srgbClr val="FFFFFF"/>
              </a:highlight>
              <a:latin typeface="Georgia"/>
              <a:ea typeface="Georgia"/>
              <a:cs typeface="Georgia"/>
              <a:sym typeface="Georgia"/>
            </a:endParaRPr>
          </a:p>
        </p:txBody>
      </p:sp>
      <p:pic>
        <p:nvPicPr>
          <p:cNvPr id="7956" name="Google Shape;7956;p67"/>
          <p:cNvPicPr preferRelativeResize="0"/>
          <p:nvPr/>
        </p:nvPicPr>
        <p:blipFill>
          <a:blip r:embed="rId3">
            <a:alphaModFix/>
          </a:blip>
          <a:stretch>
            <a:fillRect/>
          </a:stretch>
        </p:blipFill>
        <p:spPr>
          <a:xfrm>
            <a:off x="3405113" y="1049500"/>
            <a:ext cx="2524811" cy="1950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60"/>
        <p:cNvGrpSpPr/>
        <p:nvPr/>
      </p:nvGrpSpPr>
      <p:grpSpPr>
        <a:xfrm>
          <a:off x="0" y="0"/>
          <a:ext cx="0" cy="0"/>
          <a:chOff x="0" y="0"/>
          <a:chExt cx="0" cy="0"/>
        </a:xfrm>
      </p:grpSpPr>
      <p:sp>
        <p:nvSpPr>
          <p:cNvPr id="7961" name="Google Shape;7961;p68"/>
          <p:cNvSpPr txBox="1"/>
          <p:nvPr/>
        </p:nvSpPr>
        <p:spPr>
          <a:xfrm>
            <a:off x="152400" y="152400"/>
            <a:ext cx="8542500" cy="499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400"/>
              </a:spcBef>
              <a:spcAft>
                <a:spcPts val="400"/>
              </a:spcAft>
              <a:buNone/>
            </a:pPr>
            <a:endParaRPr sz="2100" b="1">
              <a:solidFill>
                <a:srgbClr val="003B4C"/>
              </a:solidFill>
              <a:highlight>
                <a:srgbClr val="FFFFFF"/>
              </a:highlight>
            </a:endParaRPr>
          </a:p>
        </p:txBody>
      </p:sp>
      <p:graphicFrame>
        <p:nvGraphicFramePr>
          <p:cNvPr id="7962" name="Google Shape;7962;p68"/>
          <p:cNvGraphicFramePr/>
          <p:nvPr/>
        </p:nvGraphicFramePr>
        <p:xfrm>
          <a:off x="152400" y="294060"/>
          <a:ext cx="3000000" cy="3000000"/>
        </p:xfrm>
        <a:graphic>
          <a:graphicData uri="http://schemas.openxmlformats.org/drawingml/2006/table">
            <a:tbl>
              <a:tblPr>
                <a:noFill/>
                <a:tableStyleId>{7893AE8F-750A-4023-A6A8-D01AA4890358}</a:tableStyleId>
              </a:tblPr>
              <a:tblGrid>
                <a:gridCol w="4271250">
                  <a:extLst>
                    <a:ext uri="{9D8B030D-6E8A-4147-A177-3AD203B41FA5}">
                      <a16:colId xmlns:a16="http://schemas.microsoft.com/office/drawing/2014/main" val="20000"/>
                    </a:ext>
                  </a:extLst>
                </a:gridCol>
                <a:gridCol w="4271250">
                  <a:extLst>
                    <a:ext uri="{9D8B030D-6E8A-4147-A177-3AD203B41FA5}">
                      <a16:colId xmlns:a16="http://schemas.microsoft.com/office/drawing/2014/main" val="20001"/>
                    </a:ext>
                  </a:extLst>
                </a:gridCol>
              </a:tblGrid>
              <a:tr h="467625">
                <a:tc>
                  <a:txBody>
                    <a:bodyPr/>
                    <a:lstStyle/>
                    <a:p>
                      <a:pPr marL="0" lvl="0" indent="0" algn="l" rtl="0">
                        <a:spcBef>
                          <a:spcPts val="0"/>
                        </a:spcBef>
                        <a:spcAft>
                          <a:spcPts val="0"/>
                        </a:spcAft>
                        <a:buNone/>
                      </a:pPr>
                      <a:r>
                        <a:rPr lang="en" b="1"/>
                        <a:t>Birth Name</a:t>
                      </a: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b="1"/>
                        <a:t>Chosen Name</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9350">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Shawn Corey Carter</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600">
                          <a:latin typeface="Barlow"/>
                          <a:ea typeface="Barlow"/>
                          <a:cs typeface="Barlow"/>
                          <a:sym typeface="Barlow"/>
                        </a:rPr>
                        <a:t>Jay-Z</a:t>
                      </a:r>
                      <a:endParaRPr sz="160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38125">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Stefani Joanne Angelina Germanotta</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600">
                          <a:latin typeface="Barlow"/>
                          <a:ea typeface="Barlow"/>
                          <a:cs typeface="Barlow"/>
                          <a:sym typeface="Barlow"/>
                        </a:rPr>
                        <a:t>Lady GaGa</a:t>
                      </a:r>
                      <a:endParaRPr sz="160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57225">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Eric Marlon Bishop</a:t>
                      </a:r>
                      <a:endParaRPr/>
                    </a:p>
                  </a:txBody>
                  <a:tcPr marL="91425" marR="91425" marT="91425" marB="91425"/>
                </a:tc>
                <a:tc>
                  <a:txBody>
                    <a:bodyPr/>
                    <a:lstStyle/>
                    <a:p>
                      <a:pPr marL="0" lvl="0" indent="0" algn="l" rtl="0">
                        <a:spcBef>
                          <a:spcPts val="0"/>
                        </a:spcBef>
                        <a:spcAft>
                          <a:spcPts val="0"/>
                        </a:spcAft>
                        <a:buNone/>
                      </a:pPr>
                      <a:r>
                        <a:rPr lang="en">
                          <a:solidFill>
                            <a:srgbClr val="003B4C"/>
                          </a:solidFill>
                          <a:latin typeface="Barlow"/>
                          <a:ea typeface="Barlow"/>
                          <a:cs typeface="Barlow"/>
                          <a:sym typeface="Barlow"/>
                        </a:rPr>
                        <a:t>Jamie Foxx</a:t>
                      </a:r>
                      <a:endParaRPr sz="1600">
                        <a:latin typeface="Barlow"/>
                        <a:ea typeface="Barlow"/>
                        <a:cs typeface="Barlow"/>
                        <a:sym typeface="Barlow"/>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r h="357250">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Mark Vincent</a:t>
                      </a:r>
                      <a:endParaRPr/>
                    </a:p>
                  </a:txBody>
                  <a:tcPr marL="91425" marR="91425" marT="91425" marB="91425"/>
                </a:tc>
                <a:tc>
                  <a:txBody>
                    <a:bodyPr/>
                    <a:lstStyle/>
                    <a:p>
                      <a:pPr marL="0" lvl="0" indent="0" algn="l" rtl="0">
                        <a:spcBef>
                          <a:spcPts val="0"/>
                        </a:spcBef>
                        <a:spcAft>
                          <a:spcPts val="0"/>
                        </a:spcAft>
                        <a:buNone/>
                      </a:pPr>
                      <a:r>
                        <a:rPr lang="en">
                          <a:solidFill>
                            <a:srgbClr val="003B4C"/>
                          </a:solidFill>
                          <a:latin typeface="Barlow"/>
                          <a:ea typeface="Barlow"/>
                          <a:cs typeface="Barlow"/>
                          <a:sym typeface="Barlow"/>
                        </a:rPr>
                        <a:t>Vin Diesel</a:t>
                      </a:r>
                      <a:endParaRPr sz="160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r h="280700">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Onika Tanya Maraj</a:t>
                      </a:r>
                      <a:endParaRPr/>
                    </a:p>
                  </a:txBody>
                  <a:tcPr marL="91425" marR="91425" marT="91425" marB="91425"/>
                </a:tc>
                <a:tc>
                  <a:txBody>
                    <a:bodyPr/>
                    <a:lstStyle/>
                    <a:p>
                      <a:pPr marL="0" lvl="0" indent="0" algn="l" rtl="0">
                        <a:spcBef>
                          <a:spcPts val="0"/>
                        </a:spcBef>
                        <a:spcAft>
                          <a:spcPts val="0"/>
                        </a:spcAft>
                        <a:buNone/>
                      </a:pPr>
                      <a:r>
                        <a:rPr lang="en">
                          <a:solidFill>
                            <a:srgbClr val="003B4C"/>
                          </a:solidFill>
                          <a:latin typeface="Barlow"/>
                          <a:ea typeface="Barlow"/>
                          <a:cs typeface="Barlow"/>
                          <a:sym typeface="Barlow"/>
                        </a:rPr>
                        <a:t>Nicki Minaj</a:t>
                      </a:r>
                      <a:endParaRPr sz="1600">
                        <a:latin typeface="Barlow"/>
                        <a:ea typeface="Barlow"/>
                        <a:cs typeface="Barlow"/>
                        <a:sym typeface="Barlow"/>
                      </a:endParaRPr>
                    </a:p>
                  </a:txBody>
                  <a:tcPr marL="91425" marR="91425" marT="91425" marB="91425"/>
                </a:tc>
                <a:extLst>
                  <a:ext uri="{0D108BD9-81ED-4DB2-BD59-A6C34878D82A}">
                    <a16:rowId xmlns:a16="http://schemas.microsoft.com/office/drawing/2014/main" val="10005"/>
                  </a:ext>
                </a:extLst>
              </a:tr>
              <a:tr h="311325">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Peter Gene Bayot Hernandez</a:t>
                      </a:r>
                      <a:endParaRPr/>
                    </a:p>
                  </a:txBody>
                  <a:tcPr marL="91425" marR="91425" marT="91425" marB="91425"/>
                </a:tc>
                <a:tc>
                  <a:txBody>
                    <a:bodyPr/>
                    <a:lstStyle/>
                    <a:p>
                      <a:pPr marL="0" lvl="0" indent="0" algn="l" rtl="0">
                        <a:spcBef>
                          <a:spcPts val="0"/>
                        </a:spcBef>
                        <a:spcAft>
                          <a:spcPts val="0"/>
                        </a:spcAft>
                        <a:buNone/>
                      </a:pPr>
                      <a:r>
                        <a:rPr lang="en">
                          <a:solidFill>
                            <a:srgbClr val="003B4C"/>
                          </a:solidFill>
                          <a:latin typeface="Barlow"/>
                          <a:ea typeface="Barlow"/>
                          <a:cs typeface="Barlow"/>
                          <a:sym typeface="Barlow"/>
                        </a:rPr>
                        <a:t>Bruno Mars</a:t>
                      </a:r>
                      <a:endParaRPr sz="1600">
                        <a:latin typeface="Barlow"/>
                        <a:ea typeface="Barlow"/>
                        <a:cs typeface="Barlow"/>
                        <a:sym typeface="Barlow"/>
                      </a:endParaRPr>
                    </a:p>
                  </a:txBody>
                  <a:tcPr marL="91425" marR="91425" marT="91425" marB="91425"/>
                </a:tc>
                <a:extLst>
                  <a:ext uri="{0D108BD9-81ED-4DB2-BD59-A6C34878D82A}">
                    <a16:rowId xmlns:a16="http://schemas.microsoft.com/office/drawing/2014/main" val="10006"/>
                  </a:ext>
                </a:extLst>
              </a:tr>
              <a:tr h="388950">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Cassius Clay</a:t>
                      </a:r>
                      <a:endParaRPr/>
                    </a:p>
                  </a:txBody>
                  <a:tcPr marL="91425" marR="91425" marT="91425" marB="91425"/>
                </a:tc>
                <a:tc>
                  <a:txBody>
                    <a:bodyPr/>
                    <a:lstStyle/>
                    <a:p>
                      <a:pPr marL="0" lvl="0" indent="0" algn="l" rtl="0">
                        <a:spcBef>
                          <a:spcPts val="0"/>
                        </a:spcBef>
                        <a:spcAft>
                          <a:spcPts val="0"/>
                        </a:spcAft>
                        <a:buNone/>
                      </a:pPr>
                      <a:r>
                        <a:rPr lang="en">
                          <a:solidFill>
                            <a:srgbClr val="003B4C"/>
                          </a:solidFill>
                          <a:latin typeface="Barlow"/>
                          <a:ea typeface="Barlow"/>
                          <a:cs typeface="Barlow"/>
                          <a:sym typeface="Barlow"/>
                        </a:rPr>
                        <a:t>Muhammad Ali</a:t>
                      </a:r>
                      <a:endParaRPr sz="1600">
                        <a:latin typeface="Barlow"/>
                        <a:ea typeface="Barlow"/>
                        <a:cs typeface="Barlow"/>
                        <a:sym typeface="Barlow"/>
                      </a:endParaRPr>
                    </a:p>
                  </a:txBody>
                  <a:tcPr marL="91425" marR="91425" marT="91425" marB="91425"/>
                </a:tc>
                <a:extLst>
                  <a:ext uri="{0D108BD9-81ED-4DB2-BD59-A6C34878D82A}">
                    <a16:rowId xmlns:a16="http://schemas.microsoft.com/office/drawing/2014/main" val="10007"/>
                  </a:ext>
                </a:extLst>
              </a:tr>
              <a:tr h="327725">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Theodor Geisel</a:t>
                      </a:r>
                      <a:endParaRPr sz="1200">
                        <a:solidFill>
                          <a:srgbClr val="003B4C"/>
                        </a:solidFill>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
                          <a:solidFill>
                            <a:srgbClr val="003B4C"/>
                          </a:solidFill>
                          <a:latin typeface="Barlow"/>
                          <a:ea typeface="Barlow"/>
                          <a:cs typeface="Barlow"/>
                          <a:sym typeface="Barlow"/>
                        </a:rPr>
                        <a:t>Dr. Seuss</a:t>
                      </a:r>
                      <a:endParaRPr>
                        <a:solidFill>
                          <a:srgbClr val="003B4C"/>
                        </a:solidFill>
                        <a:latin typeface="Barlow"/>
                        <a:ea typeface="Barlow"/>
                        <a:cs typeface="Barlow"/>
                        <a:sym typeface="Barlow"/>
                      </a:endParaRPr>
                    </a:p>
                  </a:txBody>
                  <a:tcPr marL="91425" marR="91425" marT="91425" marB="91425"/>
                </a:tc>
                <a:extLst>
                  <a:ext uri="{0D108BD9-81ED-4DB2-BD59-A6C34878D82A}">
                    <a16:rowId xmlns:a16="http://schemas.microsoft.com/office/drawing/2014/main" val="10008"/>
                  </a:ext>
                </a:extLst>
              </a:tr>
              <a:tr h="526725">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Richard Lewis Smith</a:t>
                      </a:r>
                      <a:endParaRPr sz="1200">
                        <a:solidFill>
                          <a:srgbClr val="003B4C"/>
                        </a:solidFill>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
                          <a:solidFill>
                            <a:srgbClr val="003B4C"/>
                          </a:solidFill>
                          <a:latin typeface="Barlow"/>
                          <a:ea typeface="Barlow"/>
                          <a:cs typeface="Barlow"/>
                          <a:sym typeface="Barlow"/>
                        </a:rPr>
                        <a:t>Richard Lewis Barnett</a:t>
                      </a:r>
                      <a:endParaRPr>
                        <a:solidFill>
                          <a:srgbClr val="003B4C"/>
                        </a:solidFill>
                        <a:latin typeface="Barlow"/>
                        <a:ea typeface="Barlow"/>
                        <a:cs typeface="Barlow"/>
                        <a:sym typeface="Barlow"/>
                      </a:endParaRPr>
                    </a:p>
                  </a:txBody>
                  <a:tcPr marL="91425" marR="91425" marT="91425" marB="91425"/>
                </a:tc>
                <a:extLst>
                  <a:ext uri="{0D108BD9-81ED-4DB2-BD59-A6C34878D82A}">
                    <a16:rowId xmlns:a16="http://schemas.microsoft.com/office/drawing/2014/main" val="10009"/>
                  </a:ext>
                </a:extLst>
              </a:tr>
              <a:tr h="526725">
                <a:tc>
                  <a:txBody>
                    <a:bodyPr/>
                    <a:lstStyle/>
                    <a:p>
                      <a:pPr marL="0" lvl="0" indent="0" algn="l" rtl="0">
                        <a:spcBef>
                          <a:spcPts val="0"/>
                        </a:spcBef>
                        <a:spcAft>
                          <a:spcPts val="0"/>
                        </a:spcAft>
                        <a:buNone/>
                      </a:pPr>
                      <a:r>
                        <a:rPr lang="en" sz="1200">
                          <a:solidFill>
                            <a:srgbClr val="003B4C"/>
                          </a:solidFill>
                          <a:latin typeface="Georgia"/>
                          <a:ea typeface="Georgia"/>
                          <a:cs typeface="Georgia"/>
                          <a:sym typeface="Georgia"/>
                        </a:rPr>
                        <a:t>Jeff Davis</a:t>
                      </a:r>
                      <a:endParaRPr sz="1200">
                        <a:solidFill>
                          <a:srgbClr val="003B4C"/>
                        </a:solidFill>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
                          <a:solidFill>
                            <a:srgbClr val="003B4C"/>
                          </a:solidFill>
                          <a:latin typeface="Barlow"/>
                          <a:ea typeface="Barlow"/>
                          <a:cs typeface="Barlow"/>
                          <a:sym typeface="Barlow"/>
                        </a:rPr>
                        <a:t>Thomas Grant</a:t>
                      </a:r>
                      <a:endParaRPr>
                        <a:solidFill>
                          <a:srgbClr val="003B4C"/>
                        </a:solidFill>
                        <a:latin typeface="Barlow"/>
                        <a:ea typeface="Barlow"/>
                        <a:cs typeface="Barlow"/>
                        <a:sym typeface="Barlow"/>
                      </a:endParaRPr>
                    </a:p>
                  </a:txBody>
                  <a:tcPr marL="91425" marR="91425" marT="91425" marB="91425"/>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62"/>
                                        </p:tgtEl>
                                        <p:attrNameLst>
                                          <p:attrName>style.visibility</p:attrName>
                                        </p:attrNameLst>
                                      </p:cBhvr>
                                      <p:to>
                                        <p:strVal val="visible"/>
                                      </p:to>
                                    </p:set>
                                    <p:animEffect transition="in" filter="fade">
                                      <p:cBhvr>
                                        <p:cTn id="7" dur="1000"/>
                                        <p:tgtEl>
                                          <p:spTgt spid="79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62"/>
                                        </p:tgtEl>
                                        <p:attrNameLst>
                                          <p:attrName>style.visibility</p:attrName>
                                        </p:attrNameLst>
                                      </p:cBhvr>
                                      <p:to>
                                        <p:strVal val="visible"/>
                                      </p:to>
                                    </p:set>
                                    <p:animEffect transition="in" filter="fade">
                                      <p:cBhvr>
                                        <p:cTn id="12" dur="1000"/>
                                        <p:tgtEl>
                                          <p:spTgt spid="79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62"/>
                                        </p:tgtEl>
                                        <p:attrNameLst>
                                          <p:attrName>style.visibility</p:attrName>
                                        </p:attrNameLst>
                                      </p:cBhvr>
                                      <p:to>
                                        <p:strVal val="visible"/>
                                      </p:to>
                                    </p:set>
                                    <p:animEffect transition="in" filter="fade">
                                      <p:cBhvr>
                                        <p:cTn id="17" dur="1000"/>
                                        <p:tgtEl>
                                          <p:spTgt spid="79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62"/>
                                        </p:tgtEl>
                                        <p:attrNameLst>
                                          <p:attrName>style.visibility</p:attrName>
                                        </p:attrNameLst>
                                      </p:cBhvr>
                                      <p:to>
                                        <p:strVal val="visible"/>
                                      </p:to>
                                    </p:set>
                                    <p:animEffect transition="in" filter="fade">
                                      <p:cBhvr>
                                        <p:cTn id="22" dur="1000"/>
                                        <p:tgtEl>
                                          <p:spTgt spid="7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66"/>
        <p:cNvGrpSpPr/>
        <p:nvPr/>
      </p:nvGrpSpPr>
      <p:grpSpPr>
        <a:xfrm>
          <a:off x="0" y="0"/>
          <a:ext cx="0" cy="0"/>
          <a:chOff x="0" y="0"/>
          <a:chExt cx="0" cy="0"/>
        </a:xfrm>
      </p:grpSpPr>
      <p:sp>
        <p:nvSpPr>
          <p:cNvPr id="7967" name="Google Shape;7967;p69"/>
          <p:cNvSpPr txBox="1">
            <a:spLocks noGrp="1"/>
          </p:cNvSpPr>
          <p:nvPr>
            <p:ph type="subTitle" idx="1"/>
          </p:nvPr>
        </p:nvSpPr>
        <p:spPr>
          <a:xfrm>
            <a:off x="581675" y="535775"/>
            <a:ext cx="7960200" cy="42555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b="1"/>
              <a:t> Padlet Questions for Discussion</a:t>
            </a:r>
            <a:endParaRPr b="1"/>
          </a:p>
          <a:p>
            <a:pPr marL="457200" lvl="0" indent="-342900" algn="l" rtl="0">
              <a:spcBef>
                <a:spcPts val="0"/>
              </a:spcBef>
              <a:spcAft>
                <a:spcPts val="0"/>
              </a:spcAft>
              <a:buClr>
                <a:srgbClr val="0000FF"/>
              </a:buClr>
              <a:buSzPts val="1800"/>
              <a:buAutoNum type="arabicPeriod"/>
            </a:pPr>
            <a:r>
              <a:rPr lang="en" b="1">
                <a:solidFill>
                  <a:srgbClr val="0000FF"/>
                </a:solidFill>
              </a:rPr>
              <a:t>What reasons might people have for changing their names?</a:t>
            </a:r>
            <a:endParaRPr b="1">
              <a:solidFill>
                <a:srgbClr val="0000FF"/>
              </a:solidFill>
            </a:endParaRPr>
          </a:p>
          <a:p>
            <a:pPr marL="457200" lvl="0" indent="-342900" algn="l" rtl="0">
              <a:spcBef>
                <a:spcPts val="0"/>
              </a:spcBef>
              <a:spcAft>
                <a:spcPts val="0"/>
              </a:spcAft>
              <a:buClr>
                <a:srgbClr val="CC0000"/>
              </a:buClr>
              <a:buSzPts val="1800"/>
              <a:buAutoNum type="arabicPeriod"/>
            </a:pPr>
            <a:r>
              <a:rPr lang="en" b="1">
                <a:solidFill>
                  <a:srgbClr val="CC0000"/>
                </a:solidFill>
              </a:rPr>
              <a:t>Do any of these name changes surprise you? Why?</a:t>
            </a:r>
            <a:endParaRPr b="1">
              <a:solidFill>
                <a:srgbClr val="CC0000"/>
              </a:solidFill>
            </a:endParaRPr>
          </a:p>
          <a:p>
            <a:pPr marL="457200" lvl="0" indent="-342900" algn="l" rtl="0">
              <a:spcBef>
                <a:spcPts val="0"/>
              </a:spcBef>
              <a:spcAft>
                <a:spcPts val="0"/>
              </a:spcAft>
              <a:buClr>
                <a:srgbClr val="0000FF"/>
              </a:buClr>
              <a:buSzPts val="1800"/>
              <a:buAutoNum type="arabicPeriod"/>
            </a:pPr>
            <a:r>
              <a:rPr lang="en" b="1">
                <a:solidFill>
                  <a:srgbClr val="0000FF"/>
                </a:solidFill>
              </a:rPr>
              <a:t>Most of the people on this list are celebrities. Why do you think these people might have changed their names as they became more recognizable? What image might they have trying to convey?</a:t>
            </a:r>
            <a:endParaRPr b="1">
              <a:solidFill>
                <a:srgbClr val="0000FF"/>
              </a:solidFill>
            </a:endParaRPr>
          </a:p>
          <a:p>
            <a:pPr marL="457200" lvl="0" indent="-342900" algn="l" rtl="0">
              <a:spcBef>
                <a:spcPts val="0"/>
              </a:spcBef>
              <a:spcAft>
                <a:spcPts val="0"/>
              </a:spcAft>
              <a:buClr>
                <a:srgbClr val="FF0000"/>
              </a:buClr>
              <a:buSzPts val="1800"/>
              <a:buAutoNum type="arabicPeriod"/>
            </a:pPr>
            <a:r>
              <a:rPr lang="en" b="1">
                <a:solidFill>
                  <a:srgbClr val="FF0000"/>
                </a:solidFill>
              </a:rPr>
              <a:t>The last two names on the list are of people who were emancipated from slavery after the Civil War. Why might they have chosen to change their names?</a:t>
            </a:r>
            <a:endParaRPr b="1">
              <a:solidFill>
                <a:srgbClr val="FF0000"/>
              </a:solidFill>
            </a:endParaRPr>
          </a:p>
          <a:p>
            <a:pPr marL="457200" lvl="0" indent="-342900" algn="l" rtl="0">
              <a:spcBef>
                <a:spcPts val="0"/>
              </a:spcBef>
              <a:spcAft>
                <a:spcPts val="0"/>
              </a:spcAft>
              <a:buClr>
                <a:srgbClr val="0000FF"/>
              </a:buClr>
              <a:buSzPts val="1800"/>
              <a:buAutoNum type="arabicPeriod"/>
            </a:pPr>
            <a:r>
              <a:rPr lang="en" b="1">
                <a:solidFill>
                  <a:srgbClr val="0000FF"/>
                </a:solidFill>
              </a:rPr>
              <a:t>How are names related to our personal histories? How might they be related to our national history?</a:t>
            </a:r>
            <a:endParaRPr b="1">
              <a:solidFill>
                <a:srgbClr val="0000FF"/>
              </a:solidFill>
            </a:endParaRPr>
          </a:p>
          <a:p>
            <a:pPr marL="457200" lvl="0" indent="-342900" algn="l" rtl="0">
              <a:spcBef>
                <a:spcPts val="0"/>
              </a:spcBef>
              <a:spcAft>
                <a:spcPts val="0"/>
              </a:spcAft>
              <a:buClr>
                <a:srgbClr val="CC0000"/>
              </a:buClr>
              <a:buSzPts val="1800"/>
              <a:buAutoNum type="arabicPeriod"/>
            </a:pPr>
            <a:r>
              <a:rPr lang="en" b="1">
                <a:solidFill>
                  <a:srgbClr val="CC0000"/>
                </a:solidFill>
              </a:rPr>
              <a:t>Are names the same as who we are? How much of you changes when your name changes?</a:t>
            </a:r>
            <a:endParaRPr b="1">
              <a:solidFill>
                <a:srgbClr val="CC0000"/>
              </a:solidFill>
            </a:endParaRPr>
          </a:p>
        </p:txBody>
      </p:sp>
      <p:pic>
        <p:nvPicPr>
          <p:cNvPr id="7968" name="Google Shape;7968;p69"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7858125" y="-5"/>
            <a:ext cx="1372600" cy="10294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72"/>
        <p:cNvGrpSpPr/>
        <p:nvPr/>
      </p:nvGrpSpPr>
      <p:grpSpPr>
        <a:xfrm>
          <a:off x="0" y="0"/>
          <a:ext cx="0" cy="0"/>
          <a:chOff x="0" y="0"/>
          <a:chExt cx="0" cy="0"/>
        </a:xfrm>
      </p:grpSpPr>
      <p:sp>
        <p:nvSpPr>
          <p:cNvPr id="7973" name="Google Shape;7973;p70"/>
          <p:cNvSpPr txBox="1">
            <a:spLocks noGrp="1"/>
          </p:cNvSpPr>
          <p:nvPr>
            <p:ph type="title"/>
          </p:nvPr>
        </p:nvSpPr>
        <p:spPr>
          <a:xfrm>
            <a:off x="459225" y="367400"/>
            <a:ext cx="7558200" cy="38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“Two Names, Two Worlds”</a:t>
            </a:r>
            <a:endParaRPr/>
          </a:p>
          <a:p>
            <a:pPr marL="0" lvl="0" indent="0" algn="ctr" rtl="0">
              <a:spcBef>
                <a:spcPts val="0"/>
              </a:spcBef>
              <a:spcAft>
                <a:spcPts val="0"/>
              </a:spcAft>
              <a:buNone/>
            </a:pPr>
            <a:r>
              <a:rPr lang="en" sz="1400" u="sng">
                <a:solidFill>
                  <a:schemeClr val="hlink"/>
                </a:solidFill>
                <a:hlinkClick r:id="rId3"/>
              </a:rPr>
              <a:t>https://drive.google.com/file/d/1-YvXRZDQAEkZ1GBH8Nco08ntM9EU3006/view?usp=sharing</a:t>
            </a:r>
            <a:endParaRPr sz="1400"/>
          </a:p>
          <a:p>
            <a:pPr marL="0" lvl="0" indent="0" algn="ctr" rtl="0">
              <a:spcBef>
                <a:spcPts val="0"/>
              </a:spcBef>
              <a:spcAft>
                <a:spcPts val="0"/>
              </a:spcAft>
              <a:buNone/>
            </a:pPr>
            <a:endParaRPr sz="1400"/>
          </a:p>
        </p:txBody>
      </p:sp>
      <p:pic>
        <p:nvPicPr>
          <p:cNvPr id="7974" name="Google Shape;7974;p70"/>
          <p:cNvPicPr preferRelativeResize="0"/>
          <p:nvPr/>
        </p:nvPicPr>
        <p:blipFill>
          <a:blip r:embed="rId4">
            <a:alphaModFix/>
          </a:blip>
          <a:stretch>
            <a:fillRect/>
          </a:stretch>
        </p:blipFill>
        <p:spPr>
          <a:xfrm>
            <a:off x="2506000" y="0"/>
            <a:ext cx="3376375" cy="2496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78"/>
        <p:cNvGrpSpPr/>
        <p:nvPr/>
      </p:nvGrpSpPr>
      <p:grpSpPr>
        <a:xfrm>
          <a:off x="0" y="0"/>
          <a:ext cx="0" cy="0"/>
          <a:chOff x="0" y="0"/>
          <a:chExt cx="0" cy="0"/>
        </a:xfrm>
      </p:grpSpPr>
      <p:sp>
        <p:nvSpPr>
          <p:cNvPr id="7979" name="Google Shape;7979;p71"/>
          <p:cNvSpPr txBox="1">
            <a:spLocks noGrp="1"/>
          </p:cNvSpPr>
          <p:nvPr>
            <p:ph type="ctrTitle"/>
          </p:nvPr>
        </p:nvSpPr>
        <p:spPr>
          <a:xfrm>
            <a:off x="2601450" y="653150"/>
            <a:ext cx="3941100" cy="37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Please</a:t>
            </a:r>
            <a:endParaRPr sz="3200"/>
          </a:p>
          <a:p>
            <a:pPr marL="0" lvl="0" indent="0" algn="ctr" rtl="0">
              <a:spcBef>
                <a:spcPts val="0"/>
              </a:spcBef>
              <a:spcAft>
                <a:spcPts val="0"/>
              </a:spcAft>
              <a:buNone/>
            </a:pPr>
            <a:r>
              <a:rPr lang="en" sz="3200"/>
              <a:t>Complete </a:t>
            </a:r>
            <a:r>
              <a:rPr lang="en" sz="3200">
                <a:solidFill>
                  <a:srgbClr val="FF0000"/>
                </a:solidFill>
              </a:rPr>
              <a:t>exit ticket</a:t>
            </a:r>
            <a:r>
              <a:rPr lang="en" sz="3200"/>
              <a:t> and complete any assignments not finished in class, independently.</a:t>
            </a:r>
            <a:endParaRPr sz="3200"/>
          </a:p>
          <a:p>
            <a:pPr marL="0" lvl="0" indent="0" algn="ctr" rtl="0">
              <a:spcBef>
                <a:spcPts val="0"/>
              </a:spcBef>
              <a:spcAft>
                <a:spcPts val="0"/>
              </a:spcAft>
              <a:buNone/>
            </a:pPr>
            <a:endParaRPr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83"/>
        <p:cNvGrpSpPr/>
        <p:nvPr/>
      </p:nvGrpSpPr>
      <p:grpSpPr>
        <a:xfrm>
          <a:off x="0" y="0"/>
          <a:ext cx="0" cy="0"/>
          <a:chOff x="0" y="0"/>
          <a:chExt cx="0" cy="0"/>
        </a:xfrm>
      </p:grpSpPr>
      <p:sp>
        <p:nvSpPr>
          <p:cNvPr id="7984" name="Google Shape;7984;p72"/>
          <p:cNvSpPr txBox="1">
            <a:spLocks noGrp="1"/>
          </p:cNvSpPr>
          <p:nvPr>
            <p:ph type="ctrTitle"/>
          </p:nvPr>
        </p:nvSpPr>
        <p:spPr>
          <a:xfrm>
            <a:off x="2272350" y="910925"/>
            <a:ext cx="4599300" cy="71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Exit Ticket</a:t>
            </a:r>
            <a:endParaRPr/>
          </a:p>
        </p:txBody>
      </p:sp>
      <p:sp>
        <p:nvSpPr>
          <p:cNvPr id="7985" name="Google Shape;7985;p72"/>
          <p:cNvSpPr txBox="1">
            <a:spLocks noGrp="1"/>
          </p:cNvSpPr>
          <p:nvPr>
            <p:ph type="subTitle" idx="1"/>
          </p:nvPr>
        </p:nvSpPr>
        <p:spPr>
          <a:xfrm>
            <a:off x="2272350" y="1922550"/>
            <a:ext cx="4599300" cy="129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100" u="sng">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https://docs.google.com/forms/d/e/1FAIpQLScTQY1lmvOeY2ZifEzNcOk5QDWJ0o98n7Z4193vqQcv9m0Kew/viewform?usp=sf_link</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p:txBody>
      </p:sp>
      <p:grpSp>
        <p:nvGrpSpPr>
          <p:cNvPr id="7986" name="Google Shape;7986;p72"/>
          <p:cNvGrpSpPr/>
          <p:nvPr/>
        </p:nvGrpSpPr>
        <p:grpSpPr>
          <a:xfrm>
            <a:off x="7125675" y="1051200"/>
            <a:ext cx="1529425" cy="3041075"/>
            <a:chOff x="3025700" y="1324225"/>
            <a:chExt cx="1529425" cy="3041075"/>
          </a:xfrm>
        </p:grpSpPr>
        <p:sp>
          <p:nvSpPr>
            <p:cNvPr id="7987" name="Google Shape;7987;p72"/>
            <p:cNvSpPr/>
            <p:nvPr/>
          </p:nvSpPr>
          <p:spPr>
            <a:xfrm>
              <a:off x="3250000" y="4040825"/>
              <a:ext cx="466175" cy="266900"/>
            </a:xfrm>
            <a:custGeom>
              <a:avLst/>
              <a:gdLst/>
              <a:ahLst/>
              <a:cxnLst/>
              <a:rect l="l" t="t" r="r" b="b"/>
              <a:pathLst>
                <a:path w="18647" h="10676" extrusionOk="0">
                  <a:moveTo>
                    <a:pt x="10341" y="1"/>
                  </a:moveTo>
                  <a:lnTo>
                    <a:pt x="9841" y="5972"/>
                  </a:lnTo>
                  <a:lnTo>
                    <a:pt x="0" y="10675"/>
                  </a:lnTo>
                  <a:lnTo>
                    <a:pt x="18647" y="9441"/>
                  </a:lnTo>
                  <a:lnTo>
                    <a:pt x="17179" y="4638"/>
                  </a:lnTo>
                  <a:lnTo>
                    <a:pt x="1034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72"/>
            <p:cNvSpPr/>
            <p:nvPr/>
          </p:nvSpPr>
          <p:spPr>
            <a:xfrm>
              <a:off x="3482650" y="2707375"/>
              <a:ext cx="926525" cy="1461900"/>
            </a:xfrm>
            <a:custGeom>
              <a:avLst/>
              <a:gdLst/>
              <a:ahLst/>
              <a:cxnLst/>
              <a:rect l="l" t="t" r="r" b="b"/>
              <a:pathLst>
                <a:path w="37061" h="58476" extrusionOk="0">
                  <a:moveTo>
                    <a:pt x="22884" y="1"/>
                  </a:moveTo>
                  <a:lnTo>
                    <a:pt x="1835" y="2102"/>
                  </a:lnTo>
                  <a:lnTo>
                    <a:pt x="1" y="58476"/>
                  </a:lnTo>
                  <a:lnTo>
                    <a:pt x="7873" y="57942"/>
                  </a:lnTo>
                  <a:cubicBezTo>
                    <a:pt x="7873" y="57942"/>
                    <a:pt x="13032" y="7655"/>
                    <a:pt x="14369" y="7655"/>
                  </a:cubicBezTo>
                  <a:cubicBezTo>
                    <a:pt x="14384" y="7655"/>
                    <a:pt x="14398" y="7661"/>
                    <a:pt x="14411" y="7673"/>
                  </a:cubicBezTo>
                  <a:cubicBezTo>
                    <a:pt x="15712" y="8807"/>
                    <a:pt x="29422" y="57108"/>
                    <a:pt x="29422" y="57108"/>
                  </a:cubicBezTo>
                  <a:lnTo>
                    <a:pt x="37061" y="56608"/>
                  </a:lnTo>
                  <a:lnTo>
                    <a:pt x="2288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72"/>
            <p:cNvSpPr/>
            <p:nvPr/>
          </p:nvSpPr>
          <p:spPr>
            <a:xfrm>
              <a:off x="4218175" y="4095875"/>
              <a:ext cx="336950" cy="269425"/>
            </a:xfrm>
            <a:custGeom>
              <a:avLst/>
              <a:gdLst/>
              <a:ahLst/>
              <a:cxnLst/>
              <a:rect l="l" t="t" r="r" b="b"/>
              <a:pathLst>
                <a:path w="13478" h="10777" extrusionOk="0">
                  <a:moveTo>
                    <a:pt x="7573" y="0"/>
                  </a:moveTo>
                  <a:lnTo>
                    <a:pt x="1" y="1602"/>
                  </a:lnTo>
                  <a:lnTo>
                    <a:pt x="1635" y="7072"/>
                  </a:lnTo>
                  <a:lnTo>
                    <a:pt x="11709" y="10675"/>
                  </a:lnTo>
                  <a:cubicBezTo>
                    <a:pt x="11860" y="10739"/>
                    <a:pt x="12011" y="10776"/>
                    <a:pt x="12162" y="10776"/>
                  </a:cubicBezTo>
                  <a:cubicBezTo>
                    <a:pt x="12244" y="10776"/>
                    <a:pt x="12327" y="10765"/>
                    <a:pt x="12410" y="10741"/>
                  </a:cubicBezTo>
                  <a:cubicBezTo>
                    <a:pt x="13177" y="10508"/>
                    <a:pt x="13477" y="9507"/>
                    <a:pt x="12843" y="8940"/>
                  </a:cubicBezTo>
                  <a:cubicBezTo>
                    <a:pt x="11642" y="7773"/>
                    <a:pt x="9975" y="6105"/>
                    <a:pt x="9441" y="4804"/>
                  </a:cubicBezTo>
                  <a:cubicBezTo>
                    <a:pt x="8474" y="2636"/>
                    <a:pt x="7573" y="0"/>
                    <a:pt x="7573"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72"/>
            <p:cNvSpPr/>
            <p:nvPr/>
          </p:nvSpPr>
          <p:spPr>
            <a:xfrm>
              <a:off x="4091900" y="3486875"/>
              <a:ext cx="120100" cy="41225"/>
            </a:xfrm>
            <a:custGeom>
              <a:avLst/>
              <a:gdLst/>
              <a:ahLst/>
              <a:cxnLst/>
              <a:rect l="l" t="t" r="r" b="b"/>
              <a:pathLst>
                <a:path w="4804" h="1649" extrusionOk="0">
                  <a:moveTo>
                    <a:pt x="4657" y="0"/>
                  </a:moveTo>
                  <a:cubicBezTo>
                    <a:pt x="4596" y="0"/>
                    <a:pt x="4533" y="35"/>
                    <a:pt x="4518" y="110"/>
                  </a:cubicBezTo>
                  <a:cubicBezTo>
                    <a:pt x="4246" y="1102"/>
                    <a:pt x="3567" y="1396"/>
                    <a:pt x="2772" y="1396"/>
                  </a:cubicBezTo>
                  <a:cubicBezTo>
                    <a:pt x="1910" y="1396"/>
                    <a:pt x="912" y="1051"/>
                    <a:pt x="148" y="877"/>
                  </a:cubicBezTo>
                  <a:cubicBezTo>
                    <a:pt x="130" y="868"/>
                    <a:pt x="113" y="864"/>
                    <a:pt x="98" y="864"/>
                  </a:cubicBezTo>
                  <a:cubicBezTo>
                    <a:pt x="9" y="864"/>
                    <a:pt x="0" y="1020"/>
                    <a:pt x="115" y="1077"/>
                  </a:cubicBezTo>
                  <a:cubicBezTo>
                    <a:pt x="896" y="1281"/>
                    <a:pt x="1988" y="1649"/>
                    <a:pt x="2925" y="1649"/>
                  </a:cubicBezTo>
                  <a:cubicBezTo>
                    <a:pt x="3829" y="1649"/>
                    <a:pt x="4588" y="1306"/>
                    <a:pt x="4785" y="143"/>
                  </a:cubicBezTo>
                  <a:cubicBezTo>
                    <a:pt x="4803" y="51"/>
                    <a:pt x="4731" y="0"/>
                    <a:pt x="46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72"/>
            <p:cNvSpPr/>
            <p:nvPr/>
          </p:nvSpPr>
          <p:spPr>
            <a:xfrm>
              <a:off x="3521375" y="3568500"/>
              <a:ext cx="118375" cy="34600"/>
            </a:xfrm>
            <a:custGeom>
              <a:avLst/>
              <a:gdLst/>
              <a:ahLst/>
              <a:cxnLst/>
              <a:rect l="l" t="t" r="r" b="b"/>
              <a:pathLst>
                <a:path w="4735" h="1384" extrusionOk="0">
                  <a:moveTo>
                    <a:pt x="123" y="0"/>
                  </a:moveTo>
                  <a:cubicBezTo>
                    <a:pt x="62" y="0"/>
                    <a:pt x="0" y="152"/>
                    <a:pt x="86" y="180"/>
                  </a:cubicBezTo>
                  <a:cubicBezTo>
                    <a:pt x="749" y="512"/>
                    <a:pt x="2332" y="1384"/>
                    <a:pt x="3472" y="1384"/>
                  </a:cubicBezTo>
                  <a:cubicBezTo>
                    <a:pt x="4054" y="1384"/>
                    <a:pt x="4521" y="1157"/>
                    <a:pt x="4690" y="514"/>
                  </a:cubicBezTo>
                  <a:cubicBezTo>
                    <a:pt x="4734" y="425"/>
                    <a:pt x="4675" y="381"/>
                    <a:pt x="4601" y="381"/>
                  </a:cubicBezTo>
                  <a:cubicBezTo>
                    <a:pt x="4564" y="381"/>
                    <a:pt x="4523" y="392"/>
                    <a:pt x="4489" y="414"/>
                  </a:cubicBezTo>
                  <a:cubicBezTo>
                    <a:pt x="4186" y="908"/>
                    <a:pt x="3724" y="1089"/>
                    <a:pt x="3201" y="1089"/>
                  </a:cubicBezTo>
                  <a:cubicBezTo>
                    <a:pt x="2171" y="1089"/>
                    <a:pt x="905" y="390"/>
                    <a:pt x="153" y="14"/>
                  </a:cubicBezTo>
                  <a:cubicBezTo>
                    <a:pt x="144" y="4"/>
                    <a:pt x="134" y="0"/>
                    <a:pt x="1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72"/>
            <p:cNvSpPr/>
            <p:nvPr/>
          </p:nvSpPr>
          <p:spPr>
            <a:xfrm>
              <a:off x="3769525" y="2741850"/>
              <a:ext cx="86750" cy="163100"/>
            </a:xfrm>
            <a:custGeom>
              <a:avLst/>
              <a:gdLst/>
              <a:ahLst/>
              <a:cxnLst/>
              <a:rect l="l" t="t" r="r" b="b"/>
              <a:pathLst>
                <a:path w="3470" h="6524" extrusionOk="0">
                  <a:moveTo>
                    <a:pt x="164" y="0"/>
                  </a:moveTo>
                  <a:cubicBezTo>
                    <a:pt x="88" y="0"/>
                    <a:pt x="1" y="61"/>
                    <a:pt x="1" y="123"/>
                  </a:cubicBezTo>
                  <a:cubicBezTo>
                    <a:pt x="67" y="990"/>
                    <a:pt x="368" y="1791"/>
                    <a:pt x="601" y="2625"/>
                  </a:cubicBezTo>
                  <a:cubicBezTo>
                    <a:pt x="868" y="3492"/>
                    <a:pt x="1068" y="4459"/>
                    <a:pt x="1502" y="5260"/>
                  </a:cubicBezTo>
                  <a:cubicBezTo>
                    <a:pt x="1818" y="5921"/>
                    <a:pt x="2357" y="6508"/>
                    <a:pt x="3077" y="6508"/>
                  </a:cubicBezTo>
                  <a:cubicBezTo>
                    <a:pt x="3192" y="6508"/>
                    <a:pt x="3312" y="6493"/>
                    <a:pt x="3436" y="6461"/>
                  </a:cubicBezTo>
                  <a:cubicBezTo>
                    <a:pt x="1869" y="6127"/>
                    <a:pt x="1568" y="4659"/>
                    <a:pt x="1202" y="3358"/>
                  </a:cubicBezTo>
                  <a:cubicBezTo>
                    <a:pt x="868" y="2258"/>
                    <a:pt x="534" y="1190"/>
                    <a:pt x="268" y="89"/>
                  </a:cubicBezTo>
                  <a:cubicBezTo>
                    <a:pt x="255" y="25"/>
                    <a:pt x="212" y="0"/>
                    <a:pt x="164" y="0"/>
                  </a:cubicBezTo>
                  <a:close/>
                  <a:moveTo>
                    <a:pt x="3436" y="6461"/>
                  </a:moveTo>
                  <a:cubicBezTo>
                    <a:pt x="3436" y="6497"/>
                    <a:pt x="3457" y="6524"/>
                    <a:pt x="3464" y="6524"/>
                  </a:cubicBezTo>
                  <a:cubicBezTo>
                    <a:pt x="3470" y="6524"/>
                    <a:pt x="3467" y="6506"/>
                    <a:pt x="3436" y="646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72"/>
            <p:cNvSpPr/>
            <p:nvPr/>
          </p:nvSpPr>
          <p:spPr>
            <a:xfrm>
              <a:off x="3305025" y="4236800"/>
              <a:ext cx="391975" cy="48400"/>
            </a:xfrm>
            <a:custGeom>
              <a:avLst/>
              <a:gdLst/>
              <a:ahLst/>
              <a:cxnLst/>
              <a:rect l="l" t="t" r="r" b="b"/>
              <a:pathLst>
                <a:path w="15679" h="1936" extrusionOk="0">
                  <a:moveTo>
                    <a:pt x="15579" y="1"/>
                  </a:moveTo>
                  <a:cubicBezTo>
                    <a:pt x="10408" y="368"/>
                    <a:pt x="5204" y="1202"/>
                    <a:pt x="101" y="1835"/>
                  </a:cubicBezTo>
                  <a:cubicBezTo>
                    <a:pt x="1" y="1835"/>
                    <a:pt x="67" y="1936"/>
                    <a:pt x="101" y="1936"/>
                  </a:cubicBezTo>
                  <a:cubicBezTo>
                    <a:pt x="2636" y="1769"/>
                    <a:pt x="5138" y="1302"/>
                    <a:pt x="7673" y="1102"/>
                  </a:cubicBezTo>
                  <a:cubicBezTo>
                    <a:pt x="10308" y="868"/>
                    <a:pt x="12943" y="368"/>
                    <a:pt x="15579" y="168"/>
                  </a:cubicBezTo>
                  <a:cubicBezTo>
                    <a:pt x="15679" y="168"/>
                    <a:pt x="15645" y="1"/>
                    <a:pt x="155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72"/>
            <p:cNvSpPr/>
            <p:nvPr/>
          </p:nvSpPr>
          <p:spPr>
            <a:xfrm>
              <a:off x="3440950" y="4218975"/>
              <a:ext cx="23925" cy="29750"/>
            </a:xfrm>
            <a:custGeom>
              <a:avLst/>
              <a:gdLst/>
              <a:ahLst/>
              <a:cxnLst/>
              <a:rect l="l" t="t" r="r" b="b"/>
              <a:pathLst>
                <a:path w="957" h="1190" extrusionOk="0">
                  <a:moveTo>
                    <a:pt x="82" y="0"/>
                  </a:moveTo>
                  <a:cubicBezTo>
                    <a:pt x="37" y="0"/>
                    <a:pt x="1" y="31"/>
                    <a:pt x="1" y="80"/>
                  </a:cubicBezTo>
                  <a:cubicBezTo>
                    <a:pt x="134" y="314"/>
                    <a:pt x="234" y="514"/>
                    <a:pt x="401" y="714"/>
                  </a:cubicBezTo>
                  <a:cubicBezTo>
                    <a:pt x="535" y="881"/>
                    <a:pt x="668" y="1081"/>
                    <a:pt x="835" y="1181"/>
                  </a:cubicBezTo>
                  <a:cubicBezTo>
                    <a:pt x="841" y="1187"/>
                    <a:pt x="849" y="1190"/>
                    <a:pt x="859" y="1190"/>
                  </a:cubicBezTo>
                  <a:cubicBezTo>
                    <a:pt x="899" y="1190"/>
                    <a:pt x="956" y="1135"/>
                    <a:pt x="902" y="1081"/>
                  </a:cubicBezTo>
                  <a:cubicBezTo>
                    <a:pt x="802" y="914"/>
                    <a:pt x="635" y="747"/>
                    <a:pt x="501" y="580"/>
                  </a:cubicBezTo>
                  <a:cubicBezTo>
                    <a:pt x="368" y="414"/>
                    <a:pt x="234" y="213"/>
                    <a:pt x="134" y="13"/>
                  </a:cubicBezTo>
                  <a:cubicBezTo>
                    <a:pt x="117" y="4"/>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72"/>
            <p:cNvSpPr/>
            <p:nvPr/>
          </p:nvSpPr>
          <p:spPr>
            <a:xfrm>
              <a:off x="3451425" y="4210625"/>
              <a:ext cx="27525" cy="27600"/>
            </a:xfrm>
            <a:custGeom>
              <a:avLst/>
              <a:gdLst/>
              <a:ahLst/>
              <a:cxnLst/>
              <a:rect l="l" t="t" r="r" b="b"/>
              <a:pathLst>
                <a:path w="1101" h="1104" extrusionOk="0">
                  <a:moveTo>
                    <a:pt x="93" y="1"/>
                  </a:moveTo>
                  <a:cubicBezTo>
                    <a:pt x="59" y="1"/>
                    <a:pt x="0" y="32"/>
                    <a:pt x="49" y="80"/>
                  </a:cubicBezTo>
                  <a:cubicBezTo>
                    <a:pt x="116" y="314"/>
                    <a:pt x="282" y="481"/>
                    <a:pt x="416" y="648"/>
                  </a:cubicBezTo>
                  <a:cubicBezTo>
                    <a:pt x="583" y="814"/>
                    <a:pt x="749" y="1014"/>
                    <a:pt x="950" y="1081"/>
                  </a:cubicBezTo>
                  <a:cubicBezTo>
                    <a:pt x="973" y="1097"/>
                    <a:pt x="994" y="1103"/>
                    <a:pt x="1013" y="1103"/>
                  </a:cubicBezTo>
                  <a:cubicBezTo>
                    <a:pt x="1073" y="1103"/>
                    <a:pt x="1101" y="1032"/>
                    <a:pt x="1050" y="981"/>
                  </a:cubicBezTo>
                  <a:cubicBezTo>
                    <a:pt x="916" y="814"/>
                    <a:pt x="716" y="681"/>
                    <a:pt x="583" y="547"/>
                  </a:cubicBezTo>
                  <a:cubicBezTo>
                    <a:pt x="416" y="381"/>
                    <a:pt x="249" y="214"/>
                    <a:pt x="116" y="14"/>
                  </a:cubicBezTo>
                  <a:cubicBezTo>
                    <a:pt x="116" y="5"/>
                    <a:pt x="10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72"/>
            <p:cNvSpPr/>
            <p:nvPr/>
          </p:nvSpPr>
          <p:spPr>
            <a:xfrm>
              <a:off x="3470425" y="4200700"/>
              <a:ext cx="29575" cy="29200"/>
            </a:xfrm>
            <a:custGeom>
              <a:avLst/>
              <a:gdLst/>
              <a:ahLst/>
              <a:cxnLst/>
              <a:rect l="l" t="t" r="r" b="b"/>
              <a:pathLst>
                <a:path w="1183" h="1168" extrusionOk="0">
                  <a:moveTo>
                    <a:pt x="63" y="0"/>
                  </a:moveTo>
                  <a:cubicBezTo>
                    <a:pt x="24" y="0"/>
                    <a:pt x="0" y="54"/>
                    <a:pt x="23" y="77"/>
                  </a:cubicBezTo>
                  <a:cubicBezTo>
                    <a:pt x="223" y="277"/>
                    <a:pt x="390" y="477"/>
                    <a:pt x="557" y="711"/>
                  </a:cubicBezTo>
                  <a:cubicBezTo>
                    <a:pt x="690" y="878"/>
                    <a:pt x="857" y="1078"/>
                    <a:pt x="1057" y="1145"/>
                  </a:cubicBezTo>
                  <a:cubicBezTo>
                    <a:pt x="1081" y="1161"/>
                    <a:pt x="1101" y="1167"/>
                    <a:pt x="1118" y="1167"/>
                  </a:cubicBezTo>
                  <a:cubicBezTo>
                    <a:pt x="1169" y="1167"/>
                    <a:pt x="1182" y="1103"/>
                    <a:pt x="1157" y="1078"/>
                  </a:cubicBezTo>
                  <a:cubicBezTo>
                    <a:pt x="1024" y="878"/>
                    <a:pt x="823" y="744"/>
                    <a:pt x="657" y="578"/>
                  </a:cubicBezTo>
                  <a:cubicBezTo>
                    <a:pt x="490" y="377"/>
                    <a:pt x="323" y="211"/>
                    <a:pt x="123" y="44"/>
                  </a:cubicBezTo>
                  <a:cubicBezTo>
                    <a:pt x="102" y="12"/>
                    <a:pt x="81"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72"/>
            <p:cNvSpPr/>
            <p:nvPr/>
          </p:nvSpPr>
          <p:spPr>
            <a:xfrm>
              <a:off x="3407600" y="4127425"/>
              <a:ext cx="76350" cy="72500"/>
            </a:xfrm>
            <a:custGeom>
              <a:avLst/>
              <a:gdLst/>
              <a:ahLst/>
              <a:cxnLst/>
              <a:rect l="l" t="t" r="r" b="b"/>
              <a:pathLst>
                <a:path w="3054" h="2900" extrusionOk="0">
                  <a:moveTo>
                    <a:pt x="1662" y="317"/>
                  </a:moveTo>
                  <a:lnTo>
                    <a:pt x="1662" y="317"/>
                  </a:lnTo>
                  <a:cubicBezTo>
                    <a:pt x="2002" y="825"/>
                    <a:pt x="2500" y="1797"/>
                    <a:pt x="2220" y="2299"/>
                  </a:cubicBezTo>
                  <a:lnTo>
                    <a:pt x="2220" y="2299"/>
                  </a:lnTo>
                  <a:cubicBezTo>
                    <a:pt x="2057" y="2213"/>
                    <a:pt x="1900" y="2118"/>
                    <a:pt x="1744" y="2024"/>
                  </a:cubicBezTo>
                  <a:lnTo>
                    <a:pt x="1744" y="2024"/>
                  </a:lnTo>
                  <a:cubicBezTo>
                    <a:pt x="1497" y="1498"/>
                    <a:pt x="1482" y="831"/>
                    <a:pt x="1662" y="317"/>
                  </a:cubicBezTo>
                  <a:close/>
                  <a:moveTo>
                    <a:pt x="1911" y="2306"/>
                  </a:moveTo>
                  <a:cubicBezTo>
                    <a:pt x="1974" y="2342"/>
                    <a:pt x="2038" y="2376"/>
                    <a:pt x="2102" y="2408"/>
                  </a:cubicBezTo>
                  <a:cubicBezTo>
                    <a:pt x="2108" y="2411"/>
                    <a:pt x="2115" y="2415"/>
                    <a:pt x="2121" y="2418"/>
                  </a:cubicBezTo>
                  <a:lnTo>
                    <a:pt x="2121" y="2418"/>
                  </a:lnTo>
                  <a:cubicBezTo>
                    <a:pt x="2097" y="2436"/>
                    <a:pt x="2071" y="2451"/>
                    <a:pt x="2043" y="2464"/>
                  </a:cubicBezTo>
                  <a:lnTo>
                    <a:pt x="2043" y="2464"/>
                  </a:lnTo>
                  <a:cubicBezTo>
                    <a:pt x="1995" y="2414"/>
                    <a:pt x="1951" y="2362"/>
                    <a:pt x="1911" y="2306"/>
                  </a:cubicBezTo>
                  <a:close/>
                  <a:moveTo>
                    <a:pt x="195" y="1575"/>
                  </a:moveTo>
                  <a:cubicBezTo>
                    <a:pt x="679" y="1600"/>
                    <a:pt x="1092" y="1826"/>
                    <a:pt x="1499" y="2066"/>
                  </a:cubicBezTo>
                  <a:lnTo>
                    <a:pt x="1499" y="2066"/>
                  </a:lnTo>
                  <a:cubicBezTo>
                    <a:pt x="1567" y="2228"/>
                    <a:pt x="1655" y="2378"/>
                    <a:pt x="1765" y="2511"/>
                  </a:cubicBezTo>
                  <a:lnTo>
                    <a:pt x="1765" y="2511"/>
                  </a:lnTo>
                  <a:cubicBezTo>
                    <a:pt x="1203" y="2497"/>
                    <a:pt x="364" y="1983"/>
                    <a:pt x="195" y="1575"/>
                  </a:cubicBezTo>
                  <a:close/>
                  <a:moveTo>
                    <a:pt x="1705" y="1"/>
                  </a:moveTo>
                  <a:cubicBezTo>
                    <a:pt x="1657" y="1"/>
                    <a:pt x="1607" y="20"/>
                    <a:pt x="1568" y="39"/>
                  </a:cubicBezTo>
                  <a:cubicBezTo>
                    <a:pt x="1318" y="540"/>
                    <a:pt x="1246" y="1230"/>
                    <a:pt x="1415" y="1826"/>
                  </a:cubicBezTo>
                  <a:lnTo>
                    <a:pt x="1415" y="1826"/>
                  </a:lnTo>
                  <a:cubicBezTo>
                    <a:pt x="1019" y="1596"/>
                    <a:pt x="615" y="1407"/>
                    <a:pt x="134" y="1407"/>
                  </a:cubicBezTo>
                  <a:cubicBezTo>
                    <a:pt x="34" y="1407"/>
                    <a:pt x="1" y="1507"/>
                    <a:pt x="1" y="1540"/>
                  </a:cubicBezTo>
                  <a:cubicBezTo>
                    <a:pt x="29" y="2131"/>
                    <a:pt x="1125" y="2817"/>
                    <a:pt x="1848" y="2817"/>
                  </a:cubicBezTo>
                  <a:cubicBezTo>
                    <a:pt x="1926" y="2817"/>
                    <a:pt x="2001" y="2809"/>
                    <a:pt x="2069" y="2792"/>
                  </a:cubicBezTo>
                  <a:lnTo>
                    <a:pt x="2069" y="2792"/>
                  </a:lnTo>
                  <a:cubicBezTo>
                    <a:pt x="2111" y="2821"/>
                    <a:pt x="2156" y="2849"/>
                    <a:pt x="2202" y="2875"/>
                  </a:cubicBezTo>
                  <a:cubicBezTo>
                    <a:pt x="2225" y="2892"/>
                    <a:pt x="2246" y="2899"/>
                    <a:pt x="2265" y="2899"/>
                  </a:cubicBezTo>
                  <a:cubicBezTo>
                    <a:pt x="2351" y="2899"/>
                    <a:pt x="2383" y="2740"/>
                    <a:pt x="2310" y="2680"/>
                  </a:cubicBezTo>
                  <a:lnTo>
                    <a:pt x="2310" y="2680"/>
                  </a:lnTo>
                  <a:cubicBezTo>
                    <a:pt x="3054" y="2164"/>
                    <a:pt x="2122" y="551"/>
                    <a:pt x="1802" y="39"/>
                  </a:cubicBezTo>
                  <a:cubicBezTo>
                    <a:pt x="1774" y="11"/>
                    <a:pt x="1740" y="1"/>
                    <a:pt x="170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72"/>
            <p:cNvSpPr/>
            <p:nvPr/>
          </p:nvSpPr>
          <p:spPr>
            <a:xfrm>
              <a:off x="4414450" y="4258000"/>
              <a:ext cx="49775" cy="28150"/>
            </a:xfrm>
            <a:custGeom>
              <a:avLst/>
              <a:gdLst/>
              <a:ahLst/>
              <a:cxnLst/>
              <a:rect l="l" t="t" r="r" b="b"/>
              <a:pathLst>
                <a:path w="1991" h="1126" extrusionOk="0">
                  <a:moveTo>
                    <a:pt x="1893" y="0"/>
                  </a:moveTo>
                  <a:cubicBezTo>
                    <a:pt x="1872" y="0"/>
                    <a:pt x="1848" y="8"/>
                    <a:pt x="1823" y="20"/>
                  </a:cubicBezTo>
                  <a:cubicBezTo>
                    <a:pt x="1590" y="320"/>
                    <a:pt x="1323" y="454"/>
                    <a:pt x="989" y="621"/>
                  </a:cubicBezTo>
                  <a:cubicBezTo>
                    <a:pt x="723" y="754"/>
                    <a:pt x="389" y="821"/>
                    <a:pt x="122" y="987"/>
                  </a:cubicBezTo>
                  <a:cubicBezTo>
                    <a:pt x="1" y="987"/>
                    <a:pt x="100" y="1125"/>
                    <a:pt x="194" y="1125"/>
                  </a:cubicBezTo>
                  <a:cubicBezTo>
                    <a:pt x="204" y="1125"/>
                    <a:pt x="213" y="1124"/>
                    <a:pt x="222" y="1121"/>
                  </a:cubicBezTo>
                  <a:cubicBezTo>
                    <a:pt x="623" y="854"/>
                    <a:pt x="1990" y="754"/>
                    <a:pt x="1957" y="87"/>
                  </a:cubicBezTo>
                  <a:cubicBezTo>
                    <a:pt x="1957" y="23"/>
                    <a:pt x="1930" y="0"/>
                    <a:pt x="18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72"/>
            <p:cNvSpPr/>
            <p:nvPr/>
          </p:nvSpPr>
          <p:spPr>
            <a:xfrm>
              <a:off x="4388850" y="4238750"/>
              <a:ext cx="61000" cy="39325"/>
            </a:xfrm>
            <a:custGeom>
              <a:avLst/>
              <a:gdLst/>
              <a:ahLst/>
              <a:cxnLst/>
              <a:rect l="l" t="t" r="r" b="b"/>
              <a:pathLst>
                <a:path w="2440" h="1573" extrusionOk="0">
                  <a:moveTo>
                    <a:pt x="2330" y="1"/>
                  </a:moveTo>
                  <a:cubicBezTo>
                    <a:pt x="2313" y="1"/>
                    <a:pt x="2296" y="7"/>
                    <a:pt x="2280" y="23"/>
                  </a:cubicBezTo>
                  <a:cubicBezTo>
                    <a:pt x="1913" y="256"/>
                    <a:pt x="1613" y="557"/>
                    <a:pt x="1246" y="757"/>
                  </a:cubicBezTo>
                  <a:lnTo>
                    <a:pt x="112" y="1391"/>
                  </a:lnTo>
                  <a:cubicBezTo>
                    <a:pt x="0" y="1446"/>
                    <a:pt x="53" y="1573"/>
                    <a:pt x="131" y="1573"/>
                  </a:cubicBezTo>
                  <a:cubicBezTo>
                    <a:pt x="147" y="1573"/>
                    <a:pt x="163" y="1568"/>
                    <a:pt x="179" y="1557"/>
                  </a:cubicBezTo>
                  <a:cubicBezTo>
                    <a:pt x="913" y="1124"/>
                    <a:pt x="1947" y="890"/>
                    <a:pt x="2414" y="123"/>
                  </a:cubicBezTo>
                  <a:cubicBezTo>
                    <a:pt x="2439" y="72"/>
                    <a:pt x="2386" y="1"/>
                    <a:pt x="23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72"/>
            <p:cNvSpPr/>
            <p:nvPr/>
          </p:nvSpPr>
          <p:spPr>
            <a:xfrm>
              <a:off x="4368850" y="4224200"/>
              <a:ext cx="51775" cy="29025"/>
            </a:xfrm>
            <a:custGeom>
              <a:avLst/>
              <a:gdLst/>
              <a:ahLst/>
              <a:cxnLst/>
              <a:rect l="l" t="t" r="r" b="b"/>
              <a:pathLst>
                <a:path w="2071" h="1161" extrusionOk="0">
                  <a:moveTo>
                    <a:pt x="1932" y="0"/>
                  </a:moveTo>
                  <a:cubicBezTo>
                    <a:pt x="1925" y="0"/>
                    <a:pt x="1919" y="1"/>
                    <a:pt x="1913" y="4"/>
                  </a:cubicBezTo>
                  <a:cubicBezTo>
                    <a:pt x="1279" y="271"/>
                    <a:pt x="645" y="638"/>
                    <a:pt x="78" y="1005"/>
                  </a:cubicBezTo>
                  <a:cubicBezTo>
                    <a:pt x="1" y="1083"/>
                    <a:pt x="43" y="1160"/>
                    <a:pt x="97" y="1160"/>
                  </a:cubicBezTo>
                  <a:cubicBezTo>
                    <a:pt x="113" y="1160"/>
                    <a:pt x="130" y="1154"/>
                    <a:pt x="145" y="1139"/>
                  </a:cubicBezTo>
                  <a:cubicBezTo>
                    <a:pt x="745" y="805"/>
                    <a:pt x="1446" y="605"/>
                    <a:pt x="1980" y="171"/>
                  </a:cubicBezTo>
                  <a:cubicBezTo>
                    <a:pt x="2071" y="141"/>
                    <a:pt x="1996" y="0"/>
                    <a:pt x="1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72"/>
            <p:cNvSpPr/>
            <p:nvPr/>
          </p:nvSpPr>
          <p:spPr>
            <a:xfrm>
              <a:off x="4322700" y="4154475"/>
              <a:ext cx="73725" cy="72450"/>
            </a:xfrm>
            <a:custGeom>
              <a:avLst/>
              <a:gdLst/>
              <a:ahLst/>
              <a:cxnLst/>
              <a:rect l="l" t="t" r="r" b="b"/>
              <a:pathLst>
                <a:path w="2949" h="2898" extrusionOk="0">
                  <a:moveTo>
                    <a:pt x="2406" y="271"/>
                  </a:moveTo>
                  <a:cubicBezTo>
                    <a:pt x="2531" y="271"/>
                    <a:pt x="2615" y="480"/>
                    <a:pt x="2658" y="759"/>
                  </a:cubicBezTo>
                  <a:cubicBezTo>
                    <a:pt x="2758" y="1226"/>
                    <a:pt x="2725" y="1659"/>
                    <a:pt x="2425" y="2060"/>
                  </a:cubicBezTo>
                  <a:cubicBezTo>
                    <a:pt x="2322" y="2188"/>
                    <a:pt x="2195" y="2297"/>
                    <a:pt x="2052" y="2384"/>
                  </a:cubicBezTo>
                  <a:lnTo>
                    <a:pt x="2052" y="2384"/>
                  </a:lnTo>
                  <a:cubicBezTo>
                    <a:pt x="1795" y="1789"/>
                    <a:pt x="1830" y="1087"/>
                    <a:pt x="2158" y="492"/>
                  </a:cubicBezTo>
                  <a:cubicBezTo>
                    <a:pt x="2253" y="336"/>
                    <a:pt x="2336" y="271"/>
                    <a:pt x="2406" y="271"/>
                  </a:cubicBezTo>
                  <a:close/>
                  <a:moveTo>
                    <a:pt x="333" y="2083"/>
                  </a:moveTo>
                  <a:cubicBezTo>
                    <a:pt x="399" y="2083"/>
                    <a:pt x="504" y="2111"/>
                    <a:pt x="623" y="2126"/>
                  </a:cubicBezTo>
                  <a:cubicBezTo>
                    <a:pt x="1027" y="2187"/>
                    <a:pt x="1395" y="2345"/>
                    <a:pt x="1755" y="2528"/>
                  </a:cubicBezTo>
                  <a:lnTo>
                    <a:pt x="1755" y="2528"/>
                  </a:lnTo>
                  <a:cubicBezTo>
                    <a:pt x="1560" y="2599"/>
                    <a:pt x="1352" y="2637"/>
                    <a:pt x="1146" y="2637"/>
                  </a:cubicBezTo>
                  <a:cubicBezTo>
                    <a:pt x="978" y="2637"/>
                    <a:pt x="812" y="2612"/>
                    <a:pt x="657" y="2560"/>
                  </a:cubicBezTo>
                  <a:cubicBezTo>
                    <a:pt x="523" y="2493"/>
                    <a:pt x="423" y="2427"/>
                    <a:pt x="323" y="2293"/>
                  </a:cubicBezTo>
                  <a:cubicBezTo>
                    <a:pt x="231" y="2127"/>
                    <a:pt x="251" y="2083"/>
                    <a:pt x="333" y="2083"/>
                  </a:cubicBezTo>
                  <a:close/>
                  <a:moveTo>
                    <a:pt x="2390" y="1"/>
                  </a:moveTo>
                  <a:cubicBezTo>
                    <a:pt x="2268" y="1"/>
                    <a:pt x="2124" y="93"/>
                    <a:pt x="1958" y="325"/>
                  </a:cubicBezTo>
                  <a:cubicBezTo>
                    <a:pt x="1657" y="776"/>
                    <a:pt x="1432" y="1641"/>
                    <a:pt x="1635" y="2256"/>
                  </a:cubicBezTo>
                  <a:lnTo>
                    <a:pt x="1635" y="2256"/>
                  </a:lnTo>
                  <a:cubicBezTo>
                    <a:pt x="1241" y="2058"/>
                    <a:pt x="831" y="1905"/>
                    <a:pt x="398" y="1905"/>
                  </a:cubicBezTo>
                  <a:cubicBezTo>
                    <a:pt x="307" y="1905"/>
                    <a:pt x="216" y="1912"/>
                    <a:pt x="123" y="1926"/>
                  </a:cubicBezTo>
                  <a:cubicBezTo>
                    <a:pt x="90" y="1926"/>
                    <a:pt x="56" y="1960"/>
                    <a:pt x="56" y="2060"/>
                  </a:cubicBezTo>
                  <a:cubicBezTo>
                    <a:pt x="1" y="2639"/>
                    <a:pt x="631" y="2853"/>
                    <a:pt x="1152" y="2853"/>
                  </a:cubicBezTo>
                  <a:cubicBezTo>
                    <a:pt x="1261" y="2853"/>
                    <a:pt x="1365" y="2844"/>
                    <a:pt x="1457" y="2827"/>
                  </a:cubicBezTo>
                  <a:cubicBezTo>
                    <a:pt x="1626" y="2809"/>
                    <a:pt x="1783" y="2769"/>
                    <a:pt x="1927" y="2710"/>
                  </a:cubicBezTo>
                  <a:lnTo>
                    <a:pt x="1927" y="2710"/>
                  </a:lnTo>
                  <a:cubicBezTo>
                    <a:pt x="1947" y="2728"/>
                    <a:pt x="1969" y="2744"/>
                    <a:pt x="1991" y="2760"/>
                  </a:cubicBezTo>
                  <a:cubicBezTo>
                    <a:pt x="2013" y="2775"/>
                    <a:pt x="2038" y="2781"/>
                    <a:pt x="2063" y="2781"/>
                  </a:cubicBezTo>
                  <a:cubicBezTo>
                    <a:pt x="2101" y="2781"/>
                    <a:pt x="2138" y="2766"/>
                    <a:pt x="2162" y="2740"/>
                  </a:cubicBezTo>
                  <a:lnTo>
                    <a:pt x="2162" y="2740"/>
                  </a:lnTo>
                  <a:cubicBezTo>
                    <a:pt x="2260" y="2792"/>
                    <a:pt x="2358" y="2844"/>
                    <a:pt x="2458" y="2894"/>
                  </a:cubicBezTo>
                  <a:cubicBezTo>
                    <a:pt x="2461" y="2897"/>
                    <a:pt x="2464" y="2898"/>
                    <a:pt x="2468" y="2898"/>
                  </a:cubicBezTo>
                  <a:cubicBezTo>
                    <a:pt x="2508" y="2898"/>
                    <a:pt x="2582" y="2757"/>
                    <a:pt x="2491" y="2727"/>
                  </a:cubicBezTo>
                  <a:cubicBezTo>
                    <a:pt x="2395" y="2674"/>
                    <a:pt x="2299" y="2620"/>
                    <a:pt x="2202" y="2565"/>
                  </a:cubicBezTo>
                  <a:lnTo>
                    <a:pt x="2202" y="2565"/>
                  </a:lnTo>
                  <a:cubicBezTo>
                    <a:pt x="2681" y="2247"/>
                    <a:pt x="2948" y="1685"/>
                    <a:pt x="2925" y="1059"/>
                  </a:cubicBezTo>
                  <a:cubicBezTo>
                    <a:pt x="2877" y="625"/>
                    <a:pt x="2707" y="1"/>
                    <a:pt x="239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72"/>
            <p:cNvSpPr/>
            <p:nvPr/>
          </p:nvSpPr>
          <p:spPr>
            <a:xfrm>
              <a:off x="4279900" y="4250150"/>
              <a:ext cx="260825" cy="98700"/>
            </a:xfrm>
            <a:custGeom>
              <a:avLst/>
              <a:gdLst/>
              <a:ahLst/>
              <a:cxnLst/>
              <a:rect l="l" t="t" r="r" b="b"/>
              <a:pathLst>
                <a:path w="10433" h="3948" extrusionOk="0">
                  <a:moveTo>
                    <a:pt x="67" y="1"/>
                  </a:moveTo>
                  <a:cubicBezTo>
                    <a:pt x="34" y="1"/>
                    <a:pt x="0" y="101"/>
                    <a:pt x="34" y="101"/>
                  </a:cubicBezTo>
                  <a:cubicBezTo>
                    <a:pt x="2435" y="1602"/>
                    <a:pt x="5004" y="2736"/>
                    <a:pt x="7672" y="3570"/>
                  </a:cubicBezTo>
                  <a:cubicBezTo>
                    <a:pt x="8041" y="3675"/>
                    <a:pt x="8836" y="3947"/>
                    <a:pt x="9456" y="3947"/>
                  </a:cubicBezTo>
                  <a:cubicBezTo>
                    <a:pt x="10014" y="3947"/>
                    <a:pt x="10432" y="3727"/>
                    <a:pt x="10274" y="2969"/>
                  </a:cubicBezTo>
                  <a:cubicBezTo>
                    <a:pt x="10274" y="2936"/>
                    <a:pt x="10233" y="2919"/>
                    <a:pt x="10195" y="2919"/>
                  </a:cubicBezTo>
                  <a:cubicBezTo>
                    <a:pt x="10158" y="2919"/>
                    <a:pt x="10124" y="2936"/>
                    <a:pt x="10141" y="2969"/>
                  </a:cubicBezTo>
                  <a:cubicBezTo>
                    <a:pt x="10196" y="3462"/>
                    <a:pt x="9833" y="3645"/>
                    <a:pt x="9263" y="3645"/>
                  </a:cubicBezTo>
                  <a:cubicBezTo>
                    <a:pt x="7750" y="3645"/>
                    <a:pt x="4770" y="2353"/>
                    <a:pt x="4237" y="2135"/>
                  </a:cubicBezTo>
                  <a:cubicBezTo>
                    <a:pt x="2836" y="1502"/>
                    <a:pt x="1468" y="7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72"/>
            <p:cNvSpPr/>
            <p:nvPr/>
          </p:nvSpPr>
          <p:spPr>
            <a:xfrm>
              <a:off x="3025700" y="1937675"/>
              <a:ext cx="522875" cy="582100"/>
            </a:xfrm>
            <a:custGeom>
              <a:avLst/>
              <a:gdLst/>
              <a:ahLst/>
              <a:cxnLst/>
              <a:rect l="l" t="t" r="r" b="b"/>
              <a:pathLst>
                <a:path w="20915" h="23284" extrusionOk="0">
                  <a:moveTo>
                    <a:pt x="16411" y="0"/>
                  </a:moveTo>
                  <a:cubicBezTo>
                    <a:pt x="16411" y="0"/>
                    <a:pt x="2167" y="10041"/>
                    <a:pt x="800" y="14410"/>
                  </a:cubicBezTo>
                  <a:cubicBezTo>
                    <a:pt x="0" y="16942"/>
                    <a:pt x="4258" y="23267"/>
                    <a:pt x="4236" y="23283"/>
                  </a:cubicBezTo>
                  <a:lnTo>
                    <a:pt x="4236" y="23283"/>
                  </a:lnTo>
                  <a:lnTo>
                    <a:pt x="8105" y="22049"/>
                  </a:lnTo>
                  <a:lnTo>
                    <a:pt x="6637" y="16245"/>
                  </a:lnTo>
                  <a:lnTo>
                    <a:pt x="20914" y="9173"/>
                  </a:lnTo>
                  <a:lnTo>
                    <a:pt x="16411" y="0"/>
                  </a:lnTo>
                  <a:close/>
                  <a:moveTo>
                    <a:pt x="4236" y="23283"/>
                  </a:moveTo>
                  <a:lnTo>
                    <a:pt x="4235" y="23283"/>
                  </a:lnTo>
                  <a:cubicBezTo>
                    <a:pt x="4236" y="23283"/>
                    <a:pt x="4236" y="23283"/>
                    <a:pt x="4236" y="23283"/>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72"/>
            <p:cNvSpPr/>
            <p:nvPr/>
          </p:nvSpPr>
          <p:spPr>
            <a:xfrm>
              <a:off x="3441800" y="1812725"/>
              <a:ext cx="684675" cy="994750"/>
            </a:xfrm>
            <a:custGeom>
              <a:avLst/>
              <a:gdLst/>
              <a:ahLst/>
              <a:cxnLst/>
              <a:rect l="l" t="t" r="r" b="b"/>
              <a:pathLst>
                <a:path w="27387" h="39790" extrusionOk="0">
                  <a:moveTo>
                    <a:pt x="15266" y="0"/>
                  </a:moveTo>
                  <a:cubicBezTo>
                    <a:pt x="13271" y="0"/>
                    <a:pt x="10732" y="377"/>
                    <a:pt x="7205" y="1295"/>
                  </a:cubicBezTo>
                  <a:cubicBezTo>
                    <a:pt x="7205" y="1295"/>
                    <a:pt x="0" y="1362"/>
                    <a:pt x="2035" y="19442"/>
                  </a:cubicBezTo>
                  <a:lnTo>
                    <a:pt x="1668" y="39790"/>
                  </a:lnTo>
                  <a:lnTo>
                    <a:pt x="27387" y="35853"/>
                  </a:lnTo>
                  <a:cubicBezTo>
                    <a:pt x="27387" y="35853"/>
                    <a:pt x="22817" y="2363"/>
                    <a:pt x="21215" y="1529"/>
                  </a:cubicBezTo>
                  <a:cubicBezTo>
                    <a:pt x="19506" y="627"/>
                    <a:pt x="17839" y="0"/>
                    <a:pt x="1526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72"/>
            <p:cNvSpPr/>
            <p:nvPr/>
          </p:nvSpPr>
          <p:spPr>
            <a:xfrm>
              <a:off x="3211625" y="1854050"/>
              <a:ext cx="382800" cy="500600"/>
            </a:xfrm>
            <a:custGeom>
              <a:avLst/>
              <a:gdLst/>
              <a:ahLst/>
              <a:cxnLst/>
              <a:rect l="l" t="t" r="r" b="b"/>
              <a:pathLst>
                <a:path w="15312" h="20024" extrusionOk="0">
                  <a:moveTo>
                    <a:pt x="14848" y="0"/>
                  </a:moveTo>
                  <a:cubicBezTo>
                    <a:pt x="14836" y="0"/>
                    <a:pt x="14824" y="3"/>
                    <a:pt x="14811" y="9"/>
                  </a:cubicBezTo>
                  <a:cubicBezTo>
                    <a:pt x="5805" y="2278"/>
                    <a:pt x="1" y="9716"/>
                    <a:pt x="1" y="9716"/>
                  </a:cubicBezTo>
                  <a:lnTo>
                    <a:pt x="12009" y="20024"/>
                  </a:lnTo>
                  <a:lnTo>
                    <a:pt x="15312" y="676"/>
                  </a:lnTo>
                  <a:cubicBezTo>
                    <a:pt x="15249" y="676"/>
                    <a:pt x="15039" y="0"/>
                    <a:pt x="14848"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72"/>
            <p:cNvSpPr/>
            <p:nvPr/>
          </p:nvSpPr>
          <p:spPr>
            <a:xfrm>
              <a:off x="3571050" y="1417300"/>
              <a:ext cx="282725" cy="394025"/>
            </a:xfrm>
            <a:custGeom>
              <a:avLst/>
              <a:gdLst/>
              <a:ahLst/>
              <a:cxnLst/>
              <a:rect l="l" t="t" r="r" b="b"/>
              <a:pathLst>
                <a:path w="11309" h="15761" extrusionOk="0">
                  <a:moveTo>
                    <a:pt x="5004" y="0"/>
                  </a:moveTo>
                  <a:lnTo>
                    <a:pt x="1" y="634"/>
                  </a:lnTo>
                  <a:cubicBezTo>
                    <a:pt x="1" y="634"/>
                    <a:pt x="301" y="5170"/>
                    <a:pt x="601" y="8039"/>
                  </a:cubicBezTo>
                  <a:cubicBezTo>
                    <a:pt x="935" y="10908"/>
                    <a:pt x="1302" y="13843"/>
                    <a:pt x="1468" y="14043"/>
                  </a:cubicBezTo>
                  <a:cubicBezTo>
                    <a:pt x="1771" y="14346"/>
                    <a:pt x="3299" y="15760"/>
                    <a:pt x="5228" y="15760"/>
                  </a:cubicBezTo>
                  <a:cubicBezTo>
                    <a:pt x="5639" y="15760"/>
                    <a:pt x="6067" y="15697"/>
                    <a:pt x="6505" y="15545"/>
                  </a:cubicBezTo>
                  <a:cubicBezTo>
                    <a:pt x="8974" y="14711"/>
                    <a:pt x="11309" y="13310"/>
                    <a:pt x="11209" y="12142"/>
                  </a:cubicBezTo>
                  <a:cubicBezTo>
                    <a:pt x="11142" y="10975"/>
                    <a:pt x="10008" y="2135"/>
                    <a:pt x="10008" y="2135"/>
                  </a:cubicBezTo>
                  <a:lnTo>
                    <a:pt x="5004" y="0"/>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72"/>
            <p:cNvSpPr/>
            <p:nvPr/>
          </p:nvSpPr>
          <p:spPr>
            <a:xfrm>
              <a:off x="3581900" y="1722500"/>
              <a:ext cx="326075" cy="198675"/>
            </a:xfrm>
            <a:custGeom>
              <a:avLst/>
              <a:gdLst/>
              <a:ahLst/>
              <a:cxnLst/>
              <a:rect l="l" t="t" r="r" b="b"/>
              <a:pathLst>
                <a:path w="13043" h="7947" extrusionOk="0">
                  <a:moveTo>
                    <a:pt x="10174" y="1"/>
                  </a:moveTo>
                  <a:lnTo>
                    <a:pt x="1168" y="635"/>
                  </a:lnTo>
                  <a:lnTo>
                    <a:pt x="1835" y="4804"/>
                  </a:lnTo>
                  <a:lnTo>
                    <a:pt x="0" y="5271"/>
                  </a:lnTo>
                  <a:lnTo>
                    <a:pt x="200" y="5471"/>
                  </a:lnTo>
                  <a:cubicBezTo>
                    <a:pt x="1823" y="7138"/>
                    <a:pt x="3946" y="7946"/>
                    <a:pt x="6057" y="7946"/>
                  </a:cubicBezTo>
                  <a:cubicBezTo>
                    <a:pt x="8763" y="7946"/>
                    <a:pt x="11450" y="6619"/>
                    <a:pt x="13043" y="4070"/>
                  </a:cubicBezTo>
                  <a:lnTo>
                    <a:pt x="11008" y="3437"/>
                  </a:lnTo>
                  <a:lnTo>
                    <a:pt x="10174"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72"/>
            <p:cNvSpPr/>
            <p:nvPr/>
          </p:nvSpPr>
          <p:spPr>
            <a:xfrm>
              <a:off x="3433825" y="1324225"/>
              <a:ext cx="414350" cy="249875"/>
            </a:xfrm>
            <a:custGeom>
              <a:avLst/>
              <a:gdLst/>
              <a:ahLst/>
              <a:cxnLst/>
              <a:rect l="l" t="t" r="r" b="b"/>
              <a:pathLst>
                <a:path w="16574" h="9995" extrusionOk="0">
                  <a:moveTo>
                    <a:pt x="853" y="721"/>
                  </a:moveTo>
                  <a:lnTo>
                    <a:pt x="853" y="721"/>
                  </a:lnTo>
                  <a:cubicBezTo>
                    <a:pt x="835" y="739"/>
                    <a:pt x="818" y="775"/>
                    <a:pt x="800" y="811"/>
                  </a:cubicBezTo>
                  <a:lnTo>
                    <a:pt x="800" y="811"/>
                  </a:lnTo>
                  <a:cubicBezTo>
                    <a:pt x="817" y="781"/>
                    <a:pt x="835" y="751"/>
                    <a:pt x="853" y="721"/>
                  </a:cubicBezTo>
                  <a:close/>
                  <a:moveTo>
                    <a:pt x="2460" y="0"/>
                  </a:moveTo>
                  <a:cubicBezTo>
                    <a:pt x="1838" y="0"/>
                    <a:pt x="1260" y="238"/>
                    <a:pt x="769" y="867"/>
                  </a:cubicBezTo>
                  <a:lnTo>
                    <a:pt x="769" y="867"/>
                  </a:lnTo>
                  <a:cubicBezTo>
                    <a:pt x="779" y="851"/>
                    <a:pt x="790" y="831"/>
                    <a:pt x="800" y="811"/>
                  </a:cubicBezTo>
                  <a:lnTo>
                    <a:pt x="800" y="811"/>
                  </a:lnTo>
                  <a:cubicBezTo>
                    <a:pt x="787" y="833"/>
                    <a:pt x="774" y="854"/>
                    <a:pt x="762" y="876"/>
                  </a:cubicBezTo>
                  <a:lnTo>
                    <a:pt x="762" y="876"/>
                  </a:lnTo>
                  <a:cubicBezTo>
                    <a:pt x="759" y="880"/>
                    <a:pt x="756" y="884"/>
                    <a:pt x="753" y="888"/>
                  </a:cubicBezTo>
                  <a:cubicBezTo>
                    <a:pt x="755" y="886"/>
                    <a:pt x="757" y="883"/>
                    <a:pt x="759" y="881"/>
                  </a:cubicBezTo>
                  <a:lnTo>
                    <a:pt x="759" y="881"/>
                  </a:lnTo>
                  <a:cubicBezTo>
                    <a:pt x="226" y="1812"/>
                    <a:pt x="0" y="2620"/>
                    <a:pt x="253" y="3756"/>
                  </a:cubicBezTo>
                  <a:cubicBezTo>
                    <a:pt x="453" y="4724"/>
                    <a:pt x="920" y="5591"/>
                    <a:pt x="1620" y="6292"/>
                  </a:cubicBezTo>
                  <a:cubicBezTo>
                    <a:pt x="2117" y="6835"/>
                    <a:pt x="2864" y="7077"/>
                    <a:pt x="3602" y="7077"/>
                  </a:cubicBezTo>
                  <a:cubicBezTo>
                    <a:pt x="3905" y="7077"/>
                    <a:pt x="4207" y="7037"/>
                    <a:pt x="4489" y="6959"/>
                  </a:cubicBezTo>
                  <a:cubicBezTo>
                    <a:pt x="5123" y="6792"/>
                    <a:pt x="5656" y="6425"/>
                    <a:pt x="6257" y="6225"/>
                  </a:cubicBezTo>
                  <a:cubicBezTo>
                    <a:pt x="6569" y="6100"/>
                    <a:pt x="6894" y="6001"/>
                    <a:pt x="7224" y="6001"/>
                  </a:cubicBezTo>
                  <a:cubicBezTo>
                    <a:pt x="7423" y="6001"/>
                    <a:pt x="7624" y="6037"/>
                    <a:pt x="7825" y="6125"/>
                  </a:cubicBezTo>
                  <a:cubicBezTo>
                    <a:pt x="8192" y="6292"/>
                    <a:pt x="8492" y="6558"/>
                    <a:pt x="8825" y="6792"/>
                  </a:cubicBezTo>
                  <a:cubicBezTo>
                    <a:pt x="9530" y="7291"/>
                    <a:pt x="10226" y="7506"/>
                    <a:pt x="10936" y="7506"/>
                  </a:cubicBezTo>
                  <a:cubicBezTo>
                    <a:pt x="11604" y="7506"/>
                    <a:pt x="12284" y="7315"/>
                    <a:pt x="12995" y="6992"/>
                  </a:cubicBezTo>
                  <a:cubicBezTo>
                    <a:pt x="13410" y="6811"/>
                    <a:pt x="13732" y="6731"/>
                    <a:pt x="13986" y="6731"/>
                  </a:cubicBezTo>
                  <a:cubicBezTo>
                    <a:pt x="15364" y="6731"/>
                    <a:pt x="14724" y="9065"/>
                    <a:pt x="15964" y="9994"/>
                  </a:cubicBezTo>
                  <a:cubicBezTo>
                    <a:pt x="16445" y="8851"/>
                    <a:pt x="16574" y="5048"/>
                    <a:pt x="14709" y="5048"/>
                  </a:cubicBezTo>
                  <a:cubicBezTo>
                    <a:pt x="14507" y="5048"/>
                    <a:pt x="14281" y="5093"/>
                    <a:pt x="14029" y="5191"/>
                  </a:cubicBezTo>
                  <a:cubicBezTo>
                    <a:pt x="13962" y="3756"/>
                    <a:pt x="13362" y="1522"/>
                    <a:pt x="11694" y="1388"/>
                  </a:cubicBezTo>
                  <a:cubicBezTo>
                    <a:pt x="11635" y="1384"/>
                    <a:pt x="11577" y="1382"/>
                    <a:pt x="11519" y="1382"/>
                  </a:cubicBezTo>
                  <a:cubicBezTo>
                    <a:pt x="10332" y="1382"/>
                    <a:pt x="9544" y="2228"/>
                    <a:pt x="8297" y="2228"/>
                  </a:cubicBezTo>
                  <a:cubicBezTo>
                    <a:pt x="8146" y="2228"/>
                    <a:pt x="7990" y="2216"/>
                    <a:pt x="7825" y="2189"/>
                  </a:cubicBezTo>
                  <a:cubicBezTo>
                    <a:pt x="6304" y="1870"/>
                    <a:pt x="4207" y="0"/>
                    <a:pt x="2460"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72"/>
            <p:cNvSpPr/>
            <p:nvPr/>
          </p:nvSpPr>
          <p:spPr>
            <a:xfrm>
              <a:off x="3820400" y="1546650"/>
              <a:ext cx="50900" cy="73350"/>
            </a:xfrm>
            <a:custGeom>
              <a:avLst/>
              <a:gdLst/>
              <a:ahLst/>
              <a:cxnLst/>
              <a:rect l="l" t="t" r="r" b="b"/>
              <a:pathLst>
                <a:path w="2036" h="2934" extrusionOk="0">
                  <a:moveTo>
                    <a:pt x="1026" y="0"/>
                  </a:moveTo>
                  <a:cubicBezTo>
                    <a:pt x="658" y="0"/>
                    <a:pt x="256" y="335"/>
                    <a:pt x="0" y="964"/>
                  </a:cubicBezTo>
                  <a:lnTo>
                    <a:pt x="367" y="2698"/>
                  </a:lnTo>
                  <a:cubicBezTo>
                    <a:pt x="647" y="2798"/>
                    <a:pt x="902" y="2934"/>
                    <a:pt x="1155" y="2934"/>
                  </a:cubicBezTo>
                  <a:cubicBezTo>
                    <a:pt x="1325" y="2934"/>
                    <a:pt x="1494" y="2873"/>
                    <a:pt x="1668" y="2698"/>
                  </a:cubicBezTo>
                  <a:cubicBezTo>
                    <a:pt x="2035" y="2331"/>
                    <a:pt x="1969" y="1464"/>
                    <a:pt x="1835" y="964"/>
                  </a:cubicBezTo>
                  <a:cubicBezTo>
                    <a:pt x="1704" y="310"/>
                    <a:pt x="1381" y="0"/>
                    <a:pt x="1026"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72"/>
            <p:cNvSpPr/>
            <p:nvPr/>
          </p:nvSpPr>
          <p:spPr>
            <a:xfrm>
              <a:off x="3546875" y="1581925"/>
              <a:ext cx="47550" cy="74025"/>
            </a:xfrm>
            <a:custGeom>
              <a:avLst/>
              <a:gdLst/>
              <a:ahLst/>
              <a:cxnLst/>
              <a:rect l="l" t="t" r="r" b="b"/>
              <a:pathLst>
                <a:path w="1902" h="2961" extrusionOk="0">
                  <a:moveTo>
                    <a:pt x="818" y="1"/>
                  </a:moveTo>
                  <a:cubicBezTo>
                    <a:pt x="424" y="1"/>
                    <a:pt x="102" y="350"/>
                    <a:pt x="67" y="1087"/>
                  </a:cubicBezTo>
                  <a:cubicBezTo>
                    <a:pt x="0" y="1588"/>
                    <a:pt x="67" y="2455"/>
                    <a:pt x="467" y="2788"/>
                  </a:cubicBezTo>
                  <a:cubicBezTo>
                    <a:pt x="625" y="2912"/>
                    <a:pt x="768" y="2960"/>
                    <a:pt x="905" y="2960"/>
                  </a:cubicBezTo>
                  <a:cubicBezTo>
                    <a:pt x="1175" y="2960"/>
                    <a:pt x="1426" y="2776"/>
                    <a:pt x="1735" y="2622"/>
                  </a:cubicBezTo>
                  <a:lnTo>
                    <a:pt x="1902" y="820"/>
                  </a:lnTo>
                  <a:cubicBezTo>
                    <a:pt x="1586" y="283"/>
                    <a:pt x="1172" y="1"/>
                    <a:pt x="818"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72"/>
            <p:cNvSpPr/>
            <p:nvPr/>
          </p:nvSpPr>
          <p:spPr>
            <a:xfrm>
              <a:off x="3667425" y="1547375"/>
              <a:ext cx="47925" cy="88750"/>
            </a:xfrm>
            <a:custGeom>
              <a:avLst/>
              <a:gdLst/>
              <a:ahLst/>
              <a:cxnLst/>
              <a:rect l="l" t="t" r="r" b="b"/>
              <a:pathLst>
                <a:path w="1917" h="3550" extrusionOk="0">
                  <a:moveTo>
                    <a:pt x="182" y="1"/>
                  </a:moveTo>
                  <a:cubicBezTo>
                    <a:pt x="182" y="1"/>
                    <a:pt x="115" y="101"/>
                    <a:pt x="149" y="168"/>
                  </a:cubicBezTo>
                  <a:cubicBezTo>
                    <a:pt x="550" y="908"/>
                    <a:pt x="1151" y="1506"/>
                    <a:pt x="1529" y="2252"/>
                  </a:cubicBezTo>
                  <a:lnTo>
                    <a:pt x="1529" y="2252"/>
                  </a:lnTo>
                  <a:cubicBezTo>
                    <a:pt x="1039" y="2372"/>
                    <a:pt x="0" y="2424"/>
                    <a:pt x="149" y="3136"/>
                  </a:cubicBezTo>
                  <a:cubicBezTo>
                    <a:pt x="253" y="3476"/>
                    <a:pt x="766" y="3550"/>
                    <a:pt x="1160" y="3550"/>
                  </a:cubicBezTo>
                  <a:cubicBezTo>
                    <a:pt x="1270" y="3550"/>
                    <a:pt x="1370" y="3544"/>
                    <a:pt x="1449" y="3537"/>
                  </a:cubicBezTo>
                  <a:cubicBezTo>
                    <a:pt x="1583" y="3537"/>
                    <a:pt x="1616" y="3337"/>
                    <a:pt x="1449" y="3303"/>
                  </a:cubicBezTo>
                  <a:cubicBezTo>
                    <a:pt x="1283" y="3303"/>
                    <a:pt x="682" y="3303"/>
                    <a:pt x="582" y="3136"/>
                  </a:cubicBezTo>
                  <a:cubicBezTo>
                    <a:pt x="249" y="2703"/>
                    <a:pt x="1616" y="2536"/>
                    <a:pt x="1783" y="2469"/>
                  </a:cubicBezTo>
                  <a:cubicBezTo>
                    <a:pt x="1850" y="2436"/>
                    <a:pt x="1916" y="2336"/>
                    <a:pt x="1850" y="2269"/>
                  </a:cubicBezTo>
                  <a:cubicBezTo>
                    <a:pt x="1449" y="1435"/>
                    <a:pt x="682" y="835"/>
                    <a:pt x="1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72"/>
            <p:cNvSpPr/>
            <p:nvPr/>
          </p:nvSpPr>
          <p:spPr>
            <a:xfrm>
              <a:off x="3751900" y="1558525"/>
              <a:ext cx="9925" cy="8175"/>
            </a:xfrm>
            <a:custGeom>
              <a:avLst/>
              <a:gdLst/>
              <a:ahLst/>
              <a:cxnLst/>
              <a:rect l="l" t="t" r="r" b="b"/>
              <a:pathLst>
                <a:path w="397" h="327" extrusionOk="0">
                  <a:moveTo>
                    <a:pt x="157" y="1"/>
                  </a:moveTo>
                  <a:cubicBezTo>
                    <a:pt x="65" y="1"/>
                    <a:pt x="0" y="103"/>
                    <a:pt x="72" y="222"/>
                  </a:cubicBezTo>
                  <a:cubicBezTo>
                    <a:pt x="105" y="255"/>
                    <a:pt x="139" y="322"/>
                    <a:pt x="205" y="322"/>
                  </a:cubicBezTo>
                  <a:cubicBezTo>
                    <a:pt x="214" y="325"/>
                    <a:pt x="223" y="326"/>
                    <a:pt x="232" y="326"/>
                  </a:cubicBezTo>
                  <a:cubicBezTo>
                    <a:pt x="322" y="326"/>
                    <a:pt x="397" y="180"/>
                    <a:pt x="305" y="89"/>
                  </a:cubicBezTo>
                  <a:cubicBezTo>
                    <a:pt x="305" y="89"/>
                    <a:pt x="305" y="55"/>
                    <a:pt x="272" y="55"/>
                  </a:cubicBezTo>
                  <a:cubicBezTo>
                    <a:pt x="234" y="17"/>
                    <a:pt x="193" y="1"/>
                    <a:pt x="1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72"/>
            <p:cNvSpPr/>
            <p:nvPr/>
          </p:nvSpPr>
          <p:spPr>
            <a:xfrm>
              <a:off x="3621250" y="1573275"/>
              <a:ext cx="12375" cy="8325"/>
            </a:xfrm>
            <a:custGeom>
              <a:avLst/>
              <a:gdLst/>
              <a:ahLst/>
              <a:cxnLst/>
              <a:rect l="l" t="t" r="r" b="b"/>
              <a:pathLst>
                <a:path w="495" h="333" extrusionOk="0">
                  <a:moveTo>
                    <a:pt x="256" y="0"/>
                  </a:moveTo>
                  <a:cubicBezTo>
                    <a:pt x="113" y="0"/>
                    <a:pt x="0" y="306"/>
                    <a:pt x="294" y="332"/>
                  </a:cubicBezTo>
                  <a:cubicBezTo>
                    <a:pt x="461" y="332"/>
                    <a:pt x="494" y="166"/>
                    <a:pt x="428" y="99"/>
                  </a:cubicBezTo>
                  <a:lnTo>
                    <a:pt x="361" y="66"/>
                  </a:lnTo>
                  <a:cubicBezTo>
                    <a:pt x="328" y="19"/>
                    <a:pt x="291" y="0"/>
                    <a:pt x="2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72"/>
            <p:cNvSpPr/>
            <p:nvPr/>
          </p:nvSpPr>
          <p:spPr>
            <a:xfrm>
              <a:off x="3653450" y="1628425"/>
              <a:ext cx="118525" cy="60300"/>
            </a:xfrm>
            <a:custGeom>
              <a:avLst/>
              <a:gdLst/>
              <a:ahLst/>
              <a:cxnLst/>
              <a:rect l="l" t="t" r="r" b="b"/>
              <a:pathLst>
                <a:path w="4741" h="2412" extrusionOk="0">
                  <a:moveTo>
                    <a:pt x="4046" y="1"/>
                  </a:moveTo>
                  <a:cubicBezTo>
                    <a:pt x="3865" y="1"/>
                    <a:pt x="3663" y="72"/>
                    <a:pt x="3476" y="228"/>
                  </a:cubicBezTo>
                  <a:lnTo>
                    <a:pt x="3209" y="528"/>
                  </a:lnTo>
                  <a:cubicBezTo>
                    <a:pt x="2909" y="762"/>
                    <a:pt x="2576" y="1129"/>
                    <a:pt x="2175" y="1129"/>
                  </a:cubicBezTo>
                  <a:cubicBezTo>
                    <a:pt x="1842" y="1129"/>
                    <a:pt x="1575" y="928"/>
                    <a:pt x="1308" y="862"/>
                  </a:cubicBezTo>
                  <a:cubicBezTo>
                    <a:pt x="1185" y="827"/>
                    <a:pt x="1034" y="805"/>
                    <a:pt x="880" y="805"/>
                  </a:cubicBezTo>
                  <a:cubicBezTo>
                    <a:pt x="451" y="805"/>
                    <a:pt x="0" y="971"/>
                    <a:pt x="74" y="1462"/>
                  </a:cubicBezTo>
                  <a:cubicBezTo>
                    <a:pt x="234" y="2149"/>
                    <a:pt x="1243" y="2412"/>
                    <a:pt x="2076" y="2412"/>
                  </a:cubicBezTo>
                  <a:cubicBezTo>
                    <a:pt x="2456" y="2412"/>
                    <a:pt x="2800" y="2357"/>
                    <a:pt x="3009" y="2263"/>
                  </a:cubicBezTo>
                  <a:cubicBezTo>
                    <a:pt x="3576" y="2029"/>
                    <a:pt x="4243" y="1529"/>
                    <a:pt x="4510" y="928"/>
                  </a:cubicBezTo>
                  <a:cubicBezTo>
                    <a:pt x="4740" y="354"/>
                    <a:pt x="4447" y="1"/>
                    <a:pt x="404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72"/>
            <p:cNvSpPr/>
            <p:nvPr/>
          </p:nvSpPr>
          <p:spPr>
            <a:xfrm>
              <a:off x="4033050" y="1866775"/>
              <a:ext cx="503725" cy="523725"/>
            </a:xfrm>
            <a:custGeom>
              <a:avLst/>
              <a:gdLst/>
              <a:ahLst/>
              <a:cxnLst/>
              <a:rect l="l" t="t" r="r" b="b"/>
              <a:pathLst>
                <a:path w="20149" h="20949" extrusionOk="0">
                  <a:moveTo>
                    <a:pt x="1" y="1"/>
                  </a:moveTo>
                  <a:lnTo>
                    <a:pt x="1568" y="12243"/>
                  </a:lnTo>
                  <a:lnTo>
                    <a:pt x="13377" y="12543"/>
                  </a:lnTo>
                  <a:lnTo>
                    <a:pt x="12509" y="20949"/>
                  </a:lnTo>
                  <a:lnTo>
                    <a:pt x="16846" y="19781"/>
                  </a:lnTo>
                  <a:cubicBezTo>
                    <a:pt x="16846" y="19748"/>
                    <a:pt x="20148" y="12843"/>
                    <a:pt x="19314" y="10241"/>
                  </a:cubicBezTo>
                  <a:cubicBezTo>
                    <a:pt x="17913" y="5872"/>
                    <a:pt x="1" y="1"/>
                    <a:pt x="1"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72"/>
            <p:cNvSpPr/>
            <p:nvPr/>
          </p:nvSpPr>
          <p:spPr>
            <a:xfrm>
              <a:off x="3907950" y="1823425"/>
              <a:ext cx="310250" cy="492025"/>
            </a:xfrm>
            <a:custGeom>
              <a:avLst/>
              <a:gdLst/>
              <a:ahLst/>
              <a:cxnLst/>
              <a:rect l="l" t="t" r="r" b="b"/>
              <a:pathLst>
                <a:path w="12410" h="19681" extrusionOk="0">
                  <a:moveTo>
                    <a:pt x="1" y="0"/>
                  </a:moveTo>
                  <a:lnTo>
                    <a:pt x="4671" y="19681"/>
                  </a:lnTo>
                  <a:lnTo>
                    <a:pt x="12410" y="3836"/>
                  </a:lnTo>
                  <a:cubicBezTo>
                    <a:pt x="4938" y="701"/>
                    <a:pt x="1" y="0"/>
                    <a:pt x="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72"/>
            <p:cNvSpPr/>
            <p:nvPr/>
          </p:nvSpPr>
          <p:spPr>
            <a:xfrm>
              <a:off x="4000525" y="2025700"/>
              <a:ext cx="46725" cy="311650"/>
            </a:xfrm>
            <a:custGeom>
              <a:avLst/>
              <a:gdLst/>
              <a:ahLst/>
              <a:cxnLst/>
              <a:rect l="l" t="t" r="r" b="b"/>
              <a:pathLst>
                <a:path w="1869" h="12466" extrusionOk="0">
                  <a:moveTo>
                    <a:pt x="25" y="0"/>
                  </a:moveTo>
                  <a:cubicBezTo>
                    <a:pt x="15" y="0"/>
                    <a:pt x="1" y="15"/>
                    <a:pt x="1" y="15"/>
                  </a:cubicBezTo>
                  <a:cubicBezTo>
                    <a:pt x="501" y="4151"/>
                    <a:pt x="1101" y="8321"/>
                    <a:pt x="1769" y="12390"/>
                  </a:cubicBezTo>
                  <a:cubicBezTo>
                    <a:pt x="1769" y="12440"/>
                    <a:pt x="1794" y="12465"/>
                    <a:pt x="1819" y="12465"/>
                  </a:cubicBezTo>
                  <a:cubicBezTo>
                    <a:pt x="1844" y="12465"/>
                    <a:pt x="1869" y="12440"/>
                    <a:pt x="1869" y="12390"/>
                  </a:cubicBezTo>
                  <a:cubicBezTo>
                    <a:pt x="1468" y="8254"/>
                    <a:pt x="935" y="4051"/>
                    <a:pt x="34" y="15"/>
                  </a:cubicBezTo>
                  <a:cubicBezTo>
                    <a:pt x="34" y="4"/>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72"/>
            <p:cNvSpPr/>
            <p:nvPr/>
          </p:nvSpPr>
          <p:spPr>
            <a:xfrm>
              <a:off x="3466825" y="2004850"/>
              <a:ext cx="47550" cy="311650"/>
            </a:xfrm>
            <a:custGeom>
              <a:avLst/>
              <a:gdLst/>
              <a:ahLst/>
              <a:cxnLst/>
              <a:rect l="l" t="t" r="r" b="b"/>
              <a:pathLst>
                <a:path w="1902" h="12466" extrusionOk="0">
                  <a:moveTo>
                    <a:pt x="25" y="0"/>
                  </a:moveTo>
                  <a:cubicBezTo>
                    <a:pt x="15" y="0"/>
                    <a:pt x="0" y="15"/>
                    <a:pt x="0" y="15"/>
                  </a:cubicBezTo>
                  <a:cubicBezTo>
                    <a:pt x="500" y="4151"/>
                    <a:pt x="1101" y="8321"/>
                    <a:pt x="1768" y="12390"/>
                  </a:cubicBezTo>
                  <a:cubicBezTo>
                    <a:pt x="1768" y="12440"/>
                    <a:pt x="1810" y="12466"/>
                    <a:pt x="1843" y="12466"/>
                  </a:cubicBezTo>
                  <a:cubicBezTo>
                    <a:pt x="1876" y="12466"/>
                    <a:pt x="1901" y="12440"/>
                    <a:pt x="1868" y="12390"/>
                  </a:cubicBezTo>
                  <a:cubicBezTo>
                    <a:pt x="1468" y="8254"/>
                    <a:pt x="934" y="4051"/>
                    <a:pt x="33" y="15"/>
                  </a:cubicBezTo>
                  <a:cubicBezTo>
                    <a:pt x="33" y="4"/>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72"/>
            <p:cNvSpPr/>
            <p:nvPr/>
          </p:nvSpPr>
          <p:spPr>
            <a:xfrm>
              <a:off x="3695300" y="1766700"/>
              <a:ext cx="116775" cy="29225"/>
            </a:xfrm>
            <a:custGeom>
              <a:avLst/>
              <a:gdLst/>
              <a:ahLst/>
              <a:cxnLst/>
              <a:rect l="l" t="t" r="r" b="b"/>
              <a:pathLst>
                <a:path w="4671" h="1169" extrusionOk="0">
                  <a:moveTo>
                    <a:pt x="4671" y="1"/>
                  </a:moveTo>
                  <a:cubicBezTo>
                    <a:pt x="3136" y="268"/>
                    <a:pt x="1569" y="601"/>
                    <a:pt x="34" y="1035"/>
                  </a:cubicBezTo>
                  <a:cubicBezTo>
                    <a:pt x="1" y="1035"/>
                    <a:pt x="1" y="1168"/>
                    <a:pt x="34" y="1168"/>
                  </a:cubicBezTo>
                  <a:cubicBezTo>
                    <a:pt x="1569" y="935"/>
                    <a:pt x="3136" y="668"/>
                    <a:pt x="4671" y="34"/>
                  </a:cubicBezTo>
                  <a:lnTo>
                    <a:pt x="467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72"/>
            <p:cNvSpPr/>
            <p:nvPr/>
          </p:nvSpPr>
          <p:spPr>
            <a:xfrm>
              <a:off x="3228300" y="2071100"/>
              <a:ext cx="1081650" cy="637975"/>
            </a:xfrm>
            <a:custGeom>
              <a:avLst/>
              <a:gdLst/>
              <a:ahLst/>
              <a:cxnLst/>
              <a:rect l="l" t="t" r="r" b="b"/>
              <a:pathLst>
                <a:path w="43266" h="25519" extrusionOk="0">
                  <a:moveTo>
                    <a:pt x="41697" y="0"/>
                  </a:moveTo>
                  <a:lnTo>
                    <a:pt x="1" y="3536"/>
                  </a:lnTo>
                  <a:lnTo>
                    <a:pt x="1469" y="25518"/>
                  </a:lnTo>
                  <a:lnTo>
                    <a:pt x="43265" y="21882"/>
                  </a:lnTo>
                  <a:lnTo>
                    <a:pt x="41697"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72"/>
            <p:cNvSpPr/>
            <p:nvPr/>
          </p:nvSpPr>
          <p:spPr>
            <a:xfrm>
              <a:off x="3262500" y="2586450"/>
              <a:ext cx="1047450" cy="122625"/>
            </a:xfrm>
            <a:custGeom>
              <a:avLst/>
              <a:gdLst/>
              <a:ahLst/>
              <a:cxnLst/>
              <a:rect l="l" t="t" r="r" b="b"/>
              <a:pathLst>
                <a:path w="41898" h="4905" extrusionOk="0">
                  <a:moveTo>
                    <a:pt x="41830" y="1"/>
                  </a:moveTo>
                  <a:lnTo>
                    <a:pt x="1" y="3503"/>
                  </a:lnTo>
                  <a:lnTo>
                    <a:pt x="101" y="4904"/>
                  </a:lnTo>
                  <a:lnTo>
                    <a:pt x="41897" y="1268"/>
                  </a:lnTo>
                  <a:lnTo>
                    <a:pt x="41830" y="1"/>
                  </a:ln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72"/>
            <p:cNvSpPr/>
            <p:nvPr/>
          </p:nvSpPr>
          <p:spPr>
            <a:xfrm>
              <a:off x="4145625" y="2315700"/>
              <a:ext cx="312300" cy="213550"/>
            </a:xfrm>
            <a:custGeom>
              <a:avLst/>
              <a:gdLst/>
              <a:ahLst/>
              <a:cxnLst/>
              <a:rect l="l" t="t" r="r" b="b"/>
              <a:pathLst>
                <a:path w="12492" h="8542" extrusionOk="0">
                  <a:moveTo>
                    <a:pt x="9680" y="0"/>
                  </a:moveTo>
                  <a:cubicBezTo>
                    <a:pt x="9646" y="0"/>
                    <a:pt x="9610" y="8"/>
                    <a:pt x="9574" y="23"/>
                  </a:cubicBezTo>
                  <a:cubicBezTo>
                    <a:pt x="9403" y="148"/>
                    <a:pt x="9042" y="178"/>
                    <a:pt x="8475" y="178"/>
                  </a:cubicBezTo>
                  <a:cubicBezTo>
                    <a:pt x="7948" y="178"/>
                    <a:pt x="7243" y="152"/>
                    <a:pt x="6347" y="152"/>
                  </a:cubicBezTo>
                  <a:cubicBezTo>
                    <a:pt x="6143" y="152"/>
                    <a:pt x="5929" y="153"/>
                    <a:pt x="5705" y="157"/>
                  </a:cubicBezTo>
                  <a:cubicBezTo>
                    <a:pt x="5705" y="157"/>
                    <a:pt x="5872" y="2792"/>
                    <a:pt x="5371" y="2959"/>
                  </a:cubicBezTo>
                  <a:cubicBezTo>
                    <a:pt x="3503" y="3559"/>
                    <a:pt x="401" y="3793"/>
                    <a:pt x="501" y="4326"/>
                  </a:cubicBezTo>
                  <a:cubicBezTo>
                    <a:pt x="534" y="4626"/>
                    <a:pt x="1702" y="4702"/>
                    <a:pt x="2861" y="4702"/>
                  </a:cubicBezTo>
                  <a:cubicBezTo>
                    <a:pt x="4020" y="4702"/>
                    <a:pt x="5171" y="4626"/>
                    <a:pt x="5171" y="4626"/>
                  </a:cubicBezTo>
                  <a:lnTo>
                    <a:pt x="5171" y="4626"/>
                  </a:lnTo>
                  <a:cubicBezTo>
                    <a:pt x="5171" y="4627"/>
                    <a:pt x="1" y="5794"/>
                    <a:pt x="101" y="6361"/>
                  </a:cubicBezTo>
                  <a:cubicBezTo>
                    <a:pt x="172" y="6656"/>
                    <a:pt x="609" y="6764"/>
                    <a:pt x="1210" y="6764"/>
                  </a:cubicBezTo>
                  <a:cubicBezTo>
                    <a:pt x="2847" y="6764"/>
                    <a:pt x="5704" y="5961"/>
                    <a:pt x="5705" y="5961"/>
                  </a:cubicBezTo>
                  <a:lnTo>
                    <a:pt x="5705" y="5961"/>
                  </a:lnTo>
                  <a:cubicBezTo>
                    <a:pt x="5704" y="5961"/>
                    <a:pt x="1735" y="7195"/>
                    <a:pt x="2002" y="7862"/>
                  </a:cubicBezTo>
                  <a:cubicBezTo>
                    <a:pt x="2033" y="7986"/>
                    <a:pt x="2160" y="8046"/>
                    <a:pt x="2397" y="8046"/>
                  </a:cubicBezTo>
                  <a:cubicBezTo>
                    <a:pt x="2925" y="8046"/>
                    <a:pt x="3998" y="7748"/>
                    <a:pt x="5772" y="7195"/>
                  </a:cubicBezTo>
                  <a:cubicBezTo>
                    <a:pt x="5872" y="7195"/>
                    <a:pt x="5905" y="7162"/>
                    <a:pt x="6005" y="7128"/>
                  </a:cubicBezTo>
                  <a:lnTo>
                    <a:pt x="6005" y="7128"/>
                  </a:lnTo>
                  <a:cubicBezTo>
                    <a:pt x="5071" y="7662"/>
                    <a:pt x="4170" y="8196"/>
                    <a:pt x="4204" y="8429"/>
                  </a:cubicBezTo>
                  <a:cubicBezTo>
                    <a:pt x="4234" y="8508"/>
                    <a:pt x="4373" y="8542"/>
                    <a:pt x="4584" y="8542"/>
                  </a:cubicBezTo>
                  <a:cubicBezTo>
                    <a:pt x="5535" y="8542"/>
                    <a:pt x="7949" y="7856"/>
                    <a:pt x="8440" y="7529"/>
                  </a:cubicBezTo>
                  <a:cubicBezTo>
                    <a:pt x="10775" y="6161"/>
                    <a:pt x="12276" y="1758"/>
                    <a:pt x="12276" y="1758"/>
                  </a:cubicBezTo>
                  <a:cubicBezTo>
                    <a:pt x="12276" y="1758"/>
                    <a:pt x="12492" y="436"/>
                    <a:pt x="12123" y="436"/>
                  </a:cubicBezTo>
                  <a:cubicBezTo>
                    <a:pt x="12082" y="436"/>
                    <a:pt x="12033" y="453"/>
                    <a:pt x="11976" y="490"/>
                  </a:cubicBezTo>
                  <a:cubicBezTo>
                    <a:pt x="11817" y="614"/>
                    <a:pt x="11556" y="653"/>
                    <a:pt x="11227" y="653"/>
                  </a:cubicBezTo>
                  <a:cubicBezTo>
                    <a:pt x="10933" y="653"/>
                    <a:pt x="10585" y="622"/>
                    <a:pt x="10208" y="590"/>
                  </a:cubicBezTo>
                  <a:cubicBezTo>
                    <a:pt x="10039" y="224"/>
                    <a:pt x="9870" y="0"/>
                    <a:pt x="9680"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72"/>
            <p:cNvSpPr/>
            <p:nvPr/>
          </p:nvSpPr>
          <p:spPr>
            <a:xfrm>
              <a:off x="3104900" y="2407175"/>
              <a:ext cx="325250" cy="198350"/>
            </a:xfrm>
            <a:custGeom>
              <a:avLst/>
              <a:gdLst/>
              <a:ahLst/>
              <a:cxnLst/>
              <a:rect l="l" t="t" r="r" b="b"/>
              <a:pathLst>
                <a:path w="13010" h="7934" extrusionOk="0">
                  <a:moveTo>
                    <a:pt x="5637" y="0"/>
                  </a:moveTo>
                  <a:lnTo>
                    <a:pt x="5637" y="0"/>
                  </a:lnTo>
                  <a:cubicBezTo>
                    <a:pt x="3503" y="667"/>
                    <a:pt x="133" y="901"/>
                    <a:pt x="67" y="2502"/>
                  </a:cubicBezTo>
                  <a:cubicBezTo>
                    <a:pt x="0" y="3836"/>
                    <a:pt x="2669" y="7305"/>
                    <a:pt x="5337" y="7906"/>
                  </a:cubicBezTo>
                  <a:cubicBezTo>
                    <a:pt x="5472" y="7924"/>
                    <a:pt x="5701" y="7933"/>
                    <a:pt x="5987" y="7933"/>
                  </a:cubicBezTo>
                  <a:cubicBezTo>
                    <a:pt x="7260" y="7933"/>
                    <a:pt x="9640" y="7747"/>
                    <a:pt x="9640" y="7339"/>
                  </a:cubicBezTo>
                  <a:cubicBezTo>
                    <a:pt x="9640" y="7139"/>
                    <a:pt x="8606" y="6905"/>
                    <a:pt x="7572" y="6672"/>
                  </a:cubicBezTo>
                  <a:lnTo>
                    <a:pt x="7772" y="6672"/>
                  </a:lnTo>
                  <a:cubicBezTo>
                    <a:pt x="10508" y="6605"/>
                    <a:pt x="11608" y="6471"/>
                    <a:pt x="11608" y="6104"/>
                  </a:cubicBezTo>
                  <a:cubicBezTo>
                    <a:pt x="11636" y="5516"/>
                    <a:pt x="8699" y="5469"/>
                    <a:pt x="7758" y="5469"/>
                  </a:cubicBezTo>
                  <a:cubicBezTo>
                    <a:pt x="7579" y="5469"/>
                    <a:pt x="7472" y="5471"/>
                    <a:pt x="7472" y="5471"/>
                  </a:cubicBezTo>
                  <a:cubicBezTo>
                    <a:pt x="7472" y="5471"/>
                    <a:pt x="13009" y="5170"/>
                    <a:pt x="12909" y="4103"/>
                  </a:cubicBezTo>
                  <a:cubicBezTo>
                    <a:pt x="12875" y="3895"/>
                    <a:pt x="12224" y="3827"/>
                    <a:pt x="11389" y="3827"/>
                  </a:cubicBezTo>
                  <a:cubicBezTo>
                    <a:pt x="9811" y="3827"/>
                    <a:pt x="7572" y="4070"/>
                    <a:pt x="7572" y="4070"/>
                  </a:cubicBezTo>
                  <a:cubicBezTo>
                    <a:pt x="7572" y="4070"/>
                    <a:pt x="12009" y="2902"/>
                    <a:pt x="11909" y="2302"/>
                  </a:cubicBezTo>
                  <a:cubicBezTo>
                    <a:pt x="11860" y="2026"/>
                    <a:pt x="10956" y="1947"/>
                    <a:pt x="9811" y="1947"/>
                  </a:cubicBezTo>
                  <a:cubicBezTo>
                    <a:pt x="8605" y="1947"/>
                    <a:pt x="7131" y="2034"/>
                    <a:pt x="6104" y="2068"/>
                  </a:cubicBezTo>
                  <a:cubicBezTo>
                    <a:pt x="5604" y="2068"/>
                    <a:pt x="5637" y="0"/>
                    <a:pt x="5637"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24" name="Google Shape;8024;p72"/>
          <p:cNvPicPr preferRelativeResize="0"/>
          <p:nvPr/>
        </p:nvPicPr>
        <p:blipFill>
          <a:blip r:embed="rId4">
            <a:alphaModFix/>
          </a:blip>
          <a:stretch>
            <a:fillRect/>
          </a:stretch>
        </p:blipFill>
        <p:spPr>
          <a:xfrm>
            <a:off x="-12" y="4343400"/>
            <a:ext cx="1724025" cy="80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34"/>
        <p:cNvGrpSpPr/>
        <p:nvPr/>
      </p:nvGrpSpPr>
      <p:grpSpPr>
        <a:xfrm>
          <a:off x="0" y="0"/>
          <a:ext cx="0" cy="0"/>
          <a:chOff x="0" y="0"/>
          <a:chExt cx="0" cy="0"/>
        </a:xfrm>
      </p:grpSpPr>
      <p:sp>
        <p:nvSpPr>
          <p:cNvPr id="8035" name="Google Shape;8035;p74"/>
          <p:cNvSpPr/>
          <p:nvPr/>
        </p:nvSpPr>
        <p:spPr>
          <a:xfrm rot="-6883854">
            <a:off x="4247182" y="1135193"/>
            <a:ext cx="649674" cy="118869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8036" name="Google Shape;8036;p74"/>
          <p:cNvSpPr txBox="1">
            <a:spLocks noGrp="1"/>
          </p:cNvSpPr>
          <p:nvPr>
            <p:ph type="ctrTitle"/>
          </p:nvPr>
        </p:nvSpPr>
        <p:spPr>
          <a:xfrm>
            <a:off x="2601450" y="2067550"/>
            <a:ext cx="3941100" cy="10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t>What is community?</a:t>
            </a:r>
            <a:endParaRPr sz="4400"/>
          </a:p>
        </p:txBody>
      </p:sp>
      <p:sp>
        <p:nvSpPr>
          <p:cNvPr id="8037" name="Google Shape;8037;p74"/>
          <p:cNvSpPr txBox="1">
            <a:spLocks noGrp="1"/>
          </p:cNvSpPr>
          <p:nvPr>
            <p:ph type="subTitle" idx="1"/>
          </p:nvPr>
        </p:nvSpPr>
        <p:spPr>
          <a:xfrm>
            <a:off x="3033900" y="1484450"/>
            <a:ext cx="3076200" cy="119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19"/>
        <p:cNvGrpSpPr/>
        <p:nvPr/>
      </p:nvGrpSpPr>
      <p:grpSpPr>
        <a:xfrm>
          <a:off x="0" y="0"/>
          <a:ext cx="0" cy="0"/>
          <a:chOff x="0" y="0"/>
          <a:chExt cx="0" cy="0"/>
        </a:xfrm>
      </p:grpSpPr>
      <p:sp>
        <p:nvSpPr>
          <p:cNvPr id="6620" name="Google Shape;6620;p56"/>
          <p:cNvSpPr/>
          <p:nvPr/>
        </p:nvSpPr>
        <p:spPr>
          <a:xfrm rot="10537066" flipH="1">
            <a:off x="2249865" y="1264777"/>
            <a:ext cx="4644269" cy="2889249"/>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6621" name="Google Shape;6621;p56"/>
          <p:cNvSpPr txBox="1">
            <a:spLocks noGrp="1"/>
          </p:cNvSpPr>
          <p:nvPr>
            <p:ph type="subTitle" idx="1"/>
          </p:nvPr>
        </p:nvSpPr>
        <p:spPr>
          <a:xfrm>
            <a:off x="3033900" y="1752100"/>
            <a:ext cx="3076200" cy="119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How can we work together to create an open, supportive, and reflective learning community?</a:t>
            </a:r>
            <a:endParaRPr sz="2300"/>
          </a:p>
          <a:p>
            <a:pPr marL="0" lvl="0" indent="0" algn="ctr" rtl="0">
              <a:spcBef>
                <a:spcPts val="0"/>
              </a:spcBef>
              <a:spcAft>
                <a:spcPts val="0"/>
              </a:spcAft>
              <a:buNone/>
            </a:pP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41"/>
        <p:cNvGrpSpPr/>
        <p:nvPr/>
      </p:nvGrpSpPr>
      <p:grpSpPr>
        <a:xfrm>
          <a:off x="0" y="0"/>
          <a:ext cx="0" cy="0"/>
          <a:chOff x="0" y="0"/>
          <a:chExt cx="0" cy="0"/>
        </a:xfrm>
      </p:grpSpPr>
      <p:sp>
        <p:nvSpPr>
          <p:cNvPr id="8042" name="Google Shape;8042;p75"/>
          <p:cNvSpPr txBox="1">
            <a:spLocks noGrp="1"/>
          </p:cNvSpPr>
          <p:nvPr>
            <p:ph type="title"/>
          </p:nvPr>
        </p:nvSpPr>
        <p:spPr>
          <a:xfrm>
            <a:off x="713225" y="158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community? </a:t>
            </a:r>
            <a:endParaRPr/>
          </a:p>
        </p:txBody>
      </p:sp>
      <p:graphicFrame>
        <p:nvGraphicFramePr>
          <p:cNvPr id="8043" name="Google Shape;8043;p75"/>
          <p:cNvGraphicFramePr/>
          <p:nvPr/>
        </p:nvGraphicFramePr>
        <p:xfrm>
          <a:off x="713225" y="820900"/>
          <a:ext cx="7238950" cy="3931710"/>
        </p:xfrm>
        <a:graphic>
          <a:graphicData uri="http://schemas.openxmlformats.org/drawingml/2006/table">
            <a:tbl>
              <a:tblPr>
                <a:noFill/>
                <a:tableStyleId>{7893AE8F-750A-4023-A6A8-D01AA4890358}</a:tableStyleId>
              </a:tblPr>
              <a:tblGrid>
                <a:gridCol w="3055150">
                  <a:extLst>
                    <a:ext uri="{9D8B030D-6E8A-4147-A177-3AD203B41FA5}">
                      <a16:colId xmlns:a16="http://schemas.microsoft.com/office/drawing/2014/main" val="20000"/>
                    </a:ext>
                  </a:extLst>
                </a:gridCol>
                <a:gridCol w="1045950">
                  <a:extLst>
                    <a:ext uri="{9D8B030D-6E8A-4147-A177-3AD203B41FA5}">
                      <a16:colId xmlns:a16="http://schemas.microsoft.com/office/drawing/2014/main" val="20001"/>
                    </a:ext>
                  </a:extLst>
                </a:gridCol>
                <a:gridCol w="1045950">
                  <a:extLst>
                    <a:ext uri="{9D8B030D-6E8A-4147-A177-3AD203B41FA5}">
                      <a16:colId xmlns:a16="http://schemas.microsoft.com/office/drawing/2014/main" val="20002"/>
                    </a:ext>
                  </a:extLst>
                </a:gridCol>
                <a:gridCol w="1045950">
                  <a:extLst>
                    <a:ext uri="{9D8B030D-6E8A-4147-A177-3AD203B41FA5}">
                      <a16:colId xmlns:a16="http://schemas.microsoft.com/office/drawing/2014/main" val="20003"/>
                    </a:ext>
                  </a:extLst>
                </a:gridCol>
                <a:gridCol w="104595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sz="1200">
                        <a:solidFill>
                          <a:schemeClr val="dk1"/>
                        </a:solidFill>
                        <a:latin typeface="Nanum Gothic"/>
                        <a:ea typeface="Nanum Gothic"/>
                        <a:cs typeface="Nanum Gothic"/>
                        <a:sym typeface="Nanum Gothic"/>
                      </a:endParaRPr>
                    </a:p>
                  </a:txBody>
                  <a:tcPr marL="91425" marR="91425" marT="91425" marB="91425"/>
                </a:tc>
                <a:tc>
                  <a:txBody>
                    <a:bodyPr/>
                    <a:lstStyle/>
                    <a:p>
                      <a:pPr marL="0" lvl="0" indent="0" algn="l" rtl="0">
                        <a:spcBef>
                          <a:spcPts val="0"/>
                        </a:spcBef>
                        <a:spcAft>
                          <a:spcPts val="0"/>
                        </a:spcAft>
                        <a:buNone/>
                      </a:pPr>
                      <a:r>
                        <a:rPr lang="en"/>
                        <a:t>Strongly Agree</a:t>
                      </a:r>
                      <a:endParaRPr/>
                    </a:p>
                  </a:txBody>
                  <a:tcPr marL="91425" marR="91425" marT="91425" marB="91425"/>
                </a:tc>
                <a:tc>
                  <a:txBody>
                    <a:bodyPr/>
                    <a:lstStyle/>
                    <a:p>
                      <a:pPr marL="0" lvl="0" indent="0" algn="l" rtl="0">
                        <a:spcBef>
                          <a:spcPts val="0"/>
                        </a:spcBef>
                        <a:spcAft>
                          <a:spcPts val="0"/>
                        </a:spcAft>
                        <a:buNone/>
                      </a:pPr>
                      <a:r>
                        <a:rPr lang="en"/>
                        <a:t>Agree</a:t>
                      </a:r>
                      <a:endParaRPr/>
                    </a:p>
                  </a:txBody>
                  <a:tcPr marL="91425" marR="91425" marT="91425" marB="91425"/>
                </a:tc>
                <a:tc>
                  <a:txBody>
                    <a:bodyPr/>
                    <a:lstStyle/>
                    <a:p>
                      <a:pPr marL="0" lvl="0" indent="0" algn="l" rtl="0">
                        <a:spcBef>
                          <a:spcPts val="0"/>
                        </a:spcBef>
                        <a:spcAft>
                          <a:spcPts val="0"/>
                        </a:spcAft>
                        <a:buNone/>
                      </a:pPr>
                      <a:r>
                        <a:rPr lang="en"/>
                        <a:t>Disagree</a:t>
                      </a:r>
                      <a:endParaRPr/>
                    </a:p>
                  </a:txBody>
                  <a:tcPr marL="91425" marR="91425" marT="91425" marB="91425"/>
                </a:tc>
                <a:tc>
                  <a:txBody>
                    <a:bodyPr/>
                    <a:lstStyle/>
                    <a:p>
                      <a:pPr marL="0" lvl="0" indent="0" algn="l" rtl="0">
                        <a:spcBef>
                          <a:spcPts val="0"/>
                        </a:spcBef>
                        <a:spcAft>
                          <a:spcPts val="0"/>
                        </a:spcAft>
                        <a:buNone/>
                      </a:pPr>
                      <a:r>
                        <a:rPr lang="en"/>
                        <a:t>Strongly disagree</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solidFill>
                            <a:schemeClr val="dk1"/>
                          </a:solidFill>
                          <a:latin typeface="Nanum Gothic"/>
                          <a:ea typeface="Nanum Gothic"/>
                          <a:cs typeface="Nanum Gothic"/>
                          <a:sym typeface="Nanum Gothic"/>
                        </a:rPr>
                        <a:t>Communities are made up of people who are more or less the same. </a:t>
                      </a:r>
                      <a:endParaRPr sz="1200">
                        <a:solidFill>
                          <a:schemeClr val="dk1"/>
                        </a:solidFill>
                        <a:latin typeface="Nanum Gothic"/>
                        <a:ea typeface="Nanum Gothic"/>
                        <a:cs typeface="Nanum Gothic"/>
                        <a:sym typeface="Nanum Gothic"/>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solidFill>
                            <a:schemeClr val="dk1"/>
                          </a:solidFill>
                          <a:latin typeface="Nanum Gothic"/>
                          <a:ea typeface="Nanum Gothic"/>
                          <a:cs typeface="Nanum Gothic"/>
                          <a:sym typeface="Nanum Gothic"/>
                        </a:rPr>
                        <a:t>Joining a community means you have to give up some of your individual identity.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solidFill>
                            <a:schemeClr val="dk1"/>
                          </a:solidFill>
                          <a:latin typeface="Nanum Gothic"/>
                          <a:ea typeface="Nanum Gothic"/>
                          <a:cs typeface="Nanum Gothic"/>
                          <a:sym typeface="Nanum Gothic"/>
                        </a:rPr>
                        <a:t>Communities have certain rules for membership. Not just anyone can belong.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solidFill>
                            <a:schemeClr val="dk1"/>
                          </a:solidFill>
                          <a:latin typeface="Nanum Gothic"/>
                          <a:ea typeface="Nanum Gothic"/>
                          <a:cs typeface="Nanum Gothic"/>
                          <a:sym typeface="Nanum Gothic"/>
                        </a:rPr>
                        <a:t>For a community to be strong, all members must like each other.</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200">
                          <a:solidFill>
                            <a:schemeClr val="dk1"/>
                          </a:solidFill>
                          <a:latin typeface="Nanum Gothic"/>
                          <a:ea typeface="Nanum Gothic"/>
                          <a:cs typeface="Nanum Gothic"/>
                          <a:sym typeface="Nanum Gothic"/>
                        </a:rPr>
                        <a:t>A history class is a kind of community.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200">
                          <a:solidFill>
                            <a:schemeClr val="dk1"/>
                          </a:solidFill>
                          <a:latin typeface="Nanum Gothic"/>
                          <a:ea typeface="Nanum Gothic"/>
                          <a:cs typeface="Nanum Gothic"/>
                          <a:sym typeface="Nanum Gothic"/>
                        </a:rPr>
                        <a:t>The United States is a kind of community.</a:t>
                      </a:r>
                      <a:endParaRPr sz="1200">
                        <a:solidFill>
                          <a:schemeClr val="dk1"/>
                        </a:solidFill>
                        <a:latin typeface="Nanum Gothic"/>
                        <a:ea typeface="Nanum Gothic"/>
                        <a:cs typeface="Nanum Gothic"/>
                        <a:sym typeface="Nanum Gothic"/>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47"/>
        <p:cNvGrpSpPr/>
        <p:nvPr/>
      </p:nvGrpSpPr>
      <p:grpSpPr>
        <a:xfrm>
          <a:off x="0" y="0"/>
          <a:ext cx="0" cy="0"/>
          <a:chOff x="0" y="0"/>
          <a:chExt cx="0" cy="0"/>
        </a:xfrm>
      </p:grpSpPr>
      <p:grpSp>
        <p:nvGrpSpPr>
          <p:cNvPr id="8048" name="Google Shape;8048;p76"/>
          <p:cNvGrpSpPr/>
          <p:nvPr/>
        </p:nvGrpSpPr>
        <p:grpSpPr>
          <a:xfrm rot="-1252032">
            <a:off x="1084264" y="694626"/>
            <a:ext cx="626294" cy="1655035"/>
            <a:chOff x="7905200" y="2089425"/>
            <a:chExt cx="626300" cy="1655050"/>
          </a:xfrm>
        </p:grpSpPr>
        <p:sp>
          <p:nvSpPr>
            <p:cNvPr id="8049" name="Google Shape;8049;p76"/>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76"/>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76"/>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76"/>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76"/>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76"/>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76"/>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76"/>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76"/>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76"/>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76"/>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76"/>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76"/>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76"/>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76"/>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76"/>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76"/>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76"/>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76"/>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76"/>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76"/>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76"/>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76"/>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76"/>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76"/>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76"/>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76"/>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76"/>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76"/>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76"/>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76"/>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76"/>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76"/>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76"/>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76"/>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76"/>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76"/>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76"/>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76"/>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76"/>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76"/>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76"/>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76"/>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76"/>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76"/>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76"/>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76"/>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76"/>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76"/>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76"/>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76"/>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76"/>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76"/>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76"/>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76"/>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76"/>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76"/>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76"/>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76"/>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76"/>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76"/>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76"/>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76"/>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76"/>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76"/>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76"/>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76"/>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76"/>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76"/>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8" name="Google Shape;8118;p76"/>
          <p:cNvGrpSpPr/>
          <p:nvPr/>
        </p:nvGrpSpPr>
        <p:grpSpPr>
          <a:xfrm>
            <a:off x="710629" y="848399"/>
            <a:ext cx="8019072" cy="3598870"/>
            <a:chOff x="710629" y="848399"/>
            <a:chExt cx="8019072" cy="3598870"/>
          </a:xfrm>
        </p:grpSpPr>
        <p:sp>
          <p:nvSpPr>
            <p:cNvPr id="8119" name="Google Shape;8119;p76"/>
            <p:cNvSpPr/>
            <p:nvPr/>
          </p:nvSpPr>
          <p:spPr>
            <a:xfrm rot="7824875" flipH="1">
              <a:off x="7923849" y="866801"/>
              <a:ext cx="513109" cy="100587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8120" name="Google Shape;8120;p76"/>
            <p:cNvSpPr/>
            <p:nvPr/>
          </p:nvSpPr>
          <p:spPr>
            <a:xfrm>
              <a:off x="710629" y="1215194"/>
              <a:ext cx="7797550" cy="3232075"/>
            </a:xfrm>
            <a:custGeom>
              <a:avLst/>
              <a:gdLst/>
              <a:ahLst/>
              <a:cxnLst/>
              <a:rect l="l" t="t" r="r" b="b"/>
              <a:pathLst>
                <a:path w="311902" h="129283" extrusionOk="0">
                  <a:moveTo>
                    <a:pt x="185645" y="124240"/>
                  </a:moveTo>
                  <a:cubicBezTo>
                    <a:pt x="143385" y="126406"/>
                    <a:pt x="76032" y="132208"/>
                    <a:pt x="45145" y="127471"/>
                  </a:cubicBezTo>
                  <a:cubicBezTo>
                    <a:pt x="14258" y="122734"/>
                    <a:pt x="2982" y="113845"/>
                    <a:pt x="322" y="95820"/>
                  </a:cubicBezTo>
                  <a:cubicBezTo>
                    <a:pt x="-2338" y="77795"/>
                    <a:pt x="11859" y="35033"/>
                    <a:pt x="29187" y="19322"/>
                  </a:cubicBezTo>
                  <a:cubicBezTo>
                    <a:pt x="46515" y="3611"/>
                    <a:pt x="69533" y="4084"/>
                    <a:pt x="104291" y="1554"/>
                  </a:cubicBezTo>
                  <a:cubicBezTo>
                    <a:pt x="139049" y="-976"/>
                    <a:pt x="204647" y="-621"/>
                    <a:pt x="237735" y="4140"/>
                  </a:cubicBezTo>
                  <a:cubicBezTo>
                    <a:pt x="270823" y="8902"/>
                    <a:pt x="292659" y="11734"/>
                    <a:pt x="302821" y="30123"/>
                  </a:cubicBezTo>
                  <a:cubicBezTo>
                    <a:pt x="312983" y="48513"/>
                    <a:pt x="318235" y="98791"/>
                    <a:pt x="298706" y="114477"/>
                  </a:cubicBezTo>
                  <a:cubicBezTo>
                    <a:pt x="279177" y="130163"/>
                    <a:pt x="227905" y="122074"/>
                    <a:pt x="185645" y="124240"/>
                  </a:cubicBezTo>
                  <a:close/>
                </a:path>
              </a:pathLst>
            </a:custGeom>
            <a:solidFill>
              <a:schemeClr val="dk2"/>
            </a:solidFill>
            <a:ln>
              <a:noFill/>
            </a:ln>
          </p:spPr>
        </p:sp>
      </p:grpSp>
      <p:grpSp>
        <p:nvGrpSpPr>
          <p:cNvPr id="8121" name="Google Shape;8121;p76"/>
          <p:cNvGrpSpPr/>
          <p:nvPr/>
        </p:nvGrpSpPr>
        <p:grpSpPr>
          <a:xfrm rot="902462">
            <a:off x="8000860" y="2975442"/>
            <a:ext cx="880638" cy="1381192"/>
            <a:chOff x="4678725" y="213425"/>
            <a:chExt cx="880675" cy="1381250"/>
          </a:xfrm>
        </p:grpSpPr>
        <p:sp>
          <p:nvSpPr>
            <p:cNvPr id="8122" name="Google Shape;8122;p76"/>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76"/>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76"/>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76"/>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76"/>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76"/>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76"/>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76"/>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76"/>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76"/>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76"/>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76"/>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76"/>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76"/>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76"/>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76"/>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76"/>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76"/>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76"/>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76"/>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76"/>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76"/>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76"/>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76"/>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76"/>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76"/>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76"/>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76"/>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76"/>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76"/>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76"/>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76"/>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76"/>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76"/>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76"/>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76"/>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76"/>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76"/>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76"/>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76"/>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76"/>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76"/>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76"/>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76"/>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76"/>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76"/>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76"/>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76"/>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76"/>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76"/>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76"/>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76"/>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76"/>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76"/>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76"/>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76"/>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76"/>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76"/>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76"/>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76"/>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76"/>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76"/>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76"/>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76"/>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76"/>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76"/>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76"/>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76"/>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76"/>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76"/>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76"/>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76"/>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76"/>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76"/>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76"/>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76"/>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76"/>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76"/>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76"/>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76"/>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76"/>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76"/>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76"/>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76"/>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76"/>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76"/>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76"/>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76"/>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76"/>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76"/>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76"/>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76"/>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76"/>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76"/>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76"/>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76"/>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76"/>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76"/>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0" name="Google Shape;8220;p76"/>
          <p:cNvSpPr txBox="1">
            <a:spLocks noGrp="1"/>
          </p:cNvSpPr>
          <p:nvPr>
            <p:ph type="title" idx="9"/>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Community</a:t>
            </a:r>
            <a:endParaRPr/>
          </a:p>
        </p:txBody>
      </p:sp>
      <p:sp>
        <p:nvSpPr>
          <p:cNvPr id="8221" name="Google Shape;8221;p76"/>
          <p:cNvSpPr txBox="1"/>
          <p:nvPr/>
        </p:nvSpPr>
        <p:spPr>
          <a:xfrm>
            <a:off x="1376000" y="1607275"/>
            <a:ext cx="6828000" cy="305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3E4459"/>
                </a:solidFill>
                <a:latin typeface="Nanum Gothic"/>
                <a:ea typeface="Nanum Gothic"/>
                <a:cs typeface="Nanum Gothic"/>
                <a:sym typeface="Nanum Gothic"/>
              </a:rPr>
              <a:t>“Communities are not built of friends, or of groups with similar styles and tastes, or even of people who like and understand each other. They are built of people who feel they are part of something that is bigger than themselves: a shared goal or enterprise, like righting a wrong, or building a road, or raising children, or living honorably, or worshipping a god. To build community requires only the ability to see value in others, to look at them and see a potential partner in one’s enterprise.”</a:t>
            </a:r>
            <a:endParaRPr sz="1800">
              <a:solidFill>
                <a:srgbClr val="3E4459"/>
              </a:solidFill>
              <a:latin typeface="Nanum Gothic"/>
              <a:ea typeface="Nanum Gothic"/>
              <a:cs typeface="Nanum Gothic"/>
              <a:sym typeface="Nanum Gothic"/>
            </a:endParaRPr>
          </a:p>
          <a:p>
            <a:pPr marL="0" lvl="0" indent="0" algn="r" rtl="0">
              <a:lnSpc>
                <a:spcPct val="115000"/>
              </a:lnSpc>
              <a:spcBef>
                <a:spcPts val="1600"/>
              </a:spcBef>
              <a:spcAft>
                <a:spcPts val="1600"/>
              </a:spcAft>
              <a:buNone/>
            </a:pPr>
            <a:r>
              <a:rPr lang="en" sz="1800">
                <a:solidFill>
                  <a:srgbClr val="3E4459"/>
                </a:solidFill>
                <a:latin typeface="Nanum Gothic"/>
                <a:ea typeface="Nanum Gothic"/>
                <a:cs typeface="Nanum Gothic"/>
                <a:sym typeface="Nanum Gothic"/>
              </a:rPr>
              <a:t>—Suzanne Goldsmith</a:t>
            </a:r>
            <a:endParaRPr sz="1800">
              <a:solidFill>
                <a:srgbClr val="3E4459"/>
              </a:solidFill>
              <a:latin typeface="Nanum Gothic"/>
              <a:ea typeface="Nanum Gothic"/>
              <a:cs typeface="Nanum Gothic"/>
              <a:sym typeface="Nanum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25"/>
        <p:cNvGrpSpPr/>
        <p:nvPr/>
      </p:nvGrpSpPr>
      <p:grpSpPr>
        <a:xfrm>
          <a:off x="0" y="0"/>
          <a:ext cx="0" cy="0"/>
          <a:chOff x="0" y="0"/>
          <a:chExt cx="0" cy="0"/>
        </a:xfrm>
      </p:grpSpPr>
      <p:grpSp>
        <p:nvGrpSpPr>
          <p:cNvPr id="8226" name="Google Shape;8226;p77"/>
          <p:cNvGrpSpPr/>
          <p:nvPr/>
        </p:nvGrpSpPr>
        <p:grpSpPr>
          <a:xfrm>
            <a:off x="429227" y="702938"/>
            <a:ext cx="4664138" cy="2302517"/>
            <a:chOff x="489083" y="848399"/>
            <a:chExt cx="8518974" cy="3598808"/>
          </a:xfrm>
        </p:grpSpPr>
        <p:sp>
          <p:nvSpPr>
            <p:cNvPr id="8227" name="Google Shape;8227;p77"/>
            <p:cNvSpPr/>
            <p:nvPr/>
          </p:nvSpPr>
          <p:spPr>
            <a:xfrm rot="7824875" flipH="1">
              <a:off x="8202205" y="866801"/>
              <a:ext cx="513109" cy="100587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8228" name="Google Shape;8228;p77"/>
            <p:cNvSpPr/>
            <p:nvPr/>
          </p:nvSpPr>
          <p:spPr>
            <a:xfrm>
              <a:off x="489083" y="1123341"/>
              <a:ext cx="8019000" cy="3323866"/>
            </a:xfrm>
            <a:custGeom>
              <a:avLst/>
              <a:gdLst/>
              <a:ahLst/>
              <a:cxnLst/>
              <a:rect l="l" t="t" r="r" b="b"/>
              <a:pathLst>
                <a:path w="311902" h="129283" extrusionOk="0">
                  <a:moveTo>
                    <a:pt x="185645" y="124240"/>
                  </a:moveTo>
                  <a:cubicBezTo>
                    <a:pt x="143385" y="126406"/>
                    <a:pt x="76032" y="132208"/>
                    <a:pt x="45145" y="127471"/>
                  </a:cubicBezTo>
                  <a:cubicBezTo>
                    <a:pt x="14258" y="122734"/>
                    <a:pt x="2982" y="113845"/>
                    <a:pt x="322" y="95820"/>
                  </a:cubicBezTo>
                  <a:cubicBezTo>
                    <a:pt x="-2338" y="77795"/>
                    <a:pt x="11859" y="35033"/>
                    <a:pt x="29187" y="19322"/>
                  </a:cubicBezTo>
                  <a:cubicBezTo>
                    <a:pt x="46515" y="3611"/>
                    <a:pt x="69533" y="4084"/>
                    <a:pt x="104291" y="1554"/>
                  </a:cubicBezTo>
                  <a:cubicBezTo>
                    <a:pt x="139049" y="-976"/>
                    <a:pt x="204647" y="-621"/>
                    <a:pt x="237735" y="4140"/>
                  </a:cubicBezTo>
                  <a:cubicBezTo>
                    <a:pt x="270823" y="8902"/>
                    <a:pt x="292659" y="11734"/>
                    <a:pt x="302821" y="30123"/>
                  </a:cubicBezTo>
                  <a:cubicBezTo>
                    <a:pt x="312983" y="48513"/>
                    <a:pt x="318235" y="98791"/>
                    <a:pt x="298706" y="114477"/>
                  </a:cubicBezTo>
                  <a:cubicBezTo>
                    <a:pt x="279177" y="130163"/>
                    <a:pt x="227905" y="122074"/>
                    <a:pt x="185645" y="124240"/>
                  </a:cubicBezTo>
                  <a:close/>
                </a:path>
              </a:pathLst>
            </a:custGeom>
            <a:solidFill>
              <a:schemeClr val="dk2"/>
            </a:solidFill>
            <a:ln>
              <a:noFill/>
            </a:ln>
          </p:spPr>
        </p:sp>
      </p:grpSp>
      <p:sp>
        <p:nvSpPr>
          <p:cNvPr id="8229" name="Google Shape;8229;p77"/>
          <p:cNvSpPr txBox="1">
            <a:spLocks noGrp="1"/>
          </p:cNvSpPr>
          <p:nvPr>
            <p:ph type="title" idx="9"/>
          </p:nvPr>
        </p:nvSpPr>
        <p:spPr>
          <a:xfrm>
            <a:off x="713225" y="2347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Exploring Community</a:t>
            </a:r>
            <a:endParaRPr/>
          </a:p>
        </p:txBody>
      </p:sp>
      <p:sp>
        <p:nvSpPr>
          <p:cNvPr id="8230" name="Google Shape;8230;p77"/>
          <p:cNvSpPr txBox="1"/>
          <p:nvPr/>
        </p:nvSpPr>
        <p:spPr>
          <a:xfrm>
            <a:off x="737825" y="1201075"/>
            <a:ext cx="4037700" cy="180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rgbClr val="3E4459"/>
                </a:solidFill>
                <a:latin typeface="Nanum Gothic"/>
                <a:ea typeface="Nanum Gothic"/>
                <a:cs typeface="Nanum Gothic"/>
                <a:sym typeface="Nanum Gothic"/>
              </a:rPr>
              <a:t>Communities are not built of friends, or of groups with similar styles and tastes, or even of people who like and understand each other. </a:t>
            </a:r>
            <a:endParaRPr sz="1800">
              <a:solidFill>
                <a:srgbClr val="3E4459"/>
              </a:solidFill>
              <a:latin typeface="Nanum Gothic"/>
              <a:ea typeface="Nanum Gothic"/>
              <a:cs typeface="Nanum Gothic"/>
              <a:sym typeface="Nanum Gothic"/>
            </a:endParaRPr>
          </a:p>
        </p:txBody>
      </p:sp>
      <p:sp>
        <p:nvSpPr>
          <p:cNvPr id="8231" name="Google Shape;8231;p77"/>
          <p:cNvSpPr/>
          <p:nvPr/>
        </p:nvSpPr>
        <p:spPr>
          <a:xfrm rot="239828">
            <a:off x="860551" y="3147978"/>
            <a:ext cx="3669095" cy="1719149"/>
          </a:xfrm>
          <a:custGeom>
            <a:avLst/>
            <a:gdLst/>
            <a:ahLst/>
            <a:cxnLst/>
            <a:rect l="l" t="t" r="r" b="b"/>
            <a:pathLst>
              <a:path w="311902" h="129283" extrusionOk="0">
                <a:moveTo>
                  <a:pt x="185645" y="124240"/>
                </a:moveTo>
                <a:cubicBezTo>
                  <a:pt x="143385" y="126406"/>
                  <a:pt x="76032" y="132208"/>
                  <a:pt x="45145" y="127471"/>
                </a:cubicBezTo>
                <a:cubicBezTo>
                  <a:pt x="14258" y="122734"/>
                  <a:pt x="2982" y="113845"/>
                  <a:pt x="322" y="95820"/>
                </a:cubicBezTo>
                <a:cubicBezTo>
                  <a:pt x="-2338" y="77795"/>
                  <a:pt x="11859" y="35033"/>
                  <a:pt x="29187" y="19322"/>
                </a:cubicBezTo>
                <a:cubicBezTo>
                  <a:pt x="46515" y="3611"/>
                  <a:pt x="69533" y="4084"/>
                  <a:pt x="104291" y="1554"/>
                </a:cubicBezTo>
                <a:cubicBezTo>
                  <a:pt x="139049" y="-976"/>
                  <a:pt x="204647" y="-621"/>
                  <a:pt x="237735" y="4140"/>
                </a:cubicBezTo>
                <a:cubicBezTo>
                  <a:pt x="270823" y="8902"/>
                  <a:pt x="292659" y="11734"/>
                  <a:pt x="302821" y="30123"/>
                </a:cubicBezTo>
                <a:cubicBezTo>
                  <a:pt x="312983" y="48513"/>
                  <a:pt x="318235" y="98791"/>
                  <a:pt x="298706" y="114477"/>
                </a:cubicBezTo>
                <a:cubicBezTo>
                  <a:pt x="279177" y="130163"/>
                  <a:pt x="227905" y="122074"/>
                  <a:pt x="185645" y="124240"/>
                </a:cubicBezTo>
                <a:close/>
              </a:path>
            </a:pathLst>
          </a:custGeom>
          <a:solidFill>
            <a:schemeClr val="accent1"/>
          </a:solidFill>
          <a:ln>
            <a:noFill/>
          </a:ln>
        </p:spPr>
      </p:sp>
      <p:sp>
        <p:nvSpPr>
          <p:cNvPr id="8232" name="Google Shape;8232;p77"/>
          <p:cNvSpPr txBox="1"/>
          <p:nvPr/>
        </p:nvSpPr>
        <p:spPr>
          <a:xfrm>
            <a:off x="1171225" y="3265100"/>
            <a:ext cx="3059400" cy="15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Nanum Gothic"/>
                <a:ea typeface="Nanum Gothic"/>
                <a:cs typeface="Nanum Gothic"/>
                <a:sym typeface="Nanum Gothic"/>
              </a:rPr>
              <a:t>Write the </a:t>
            </a:r>
            <a:r>
              <a:rPr lang="en" b="1" i="1">
                <a:latin typeface="Nanum Gothic"/>
                <a:ea typeface="Nanum Gothic"/>
                <a:cs typeface="Nanum Gothic"/>
                <a:sym typeface="Nanum Gothic"/>
              </a:rPr>
              <a:t>main idea </a:t>
            </a:r>
            <a:r>
              <a:rPr lang="en" i="1">
                <a:latin typeface="Nanum Gothic"/>
                <a:ea typeface="Nanum Gothic"/>
                <a:cs typeface="Nanum Gothic"/>
                <a:sym typeface="Nanum Gothic"/>
              </a:rPr>
              <a:t>of this sentence in three or four words.</a:t>
            </a:r>
            <a:endParaRPr i="1">
              <a:latin typeface="Nanum Gothic"/>
              <a:ea typeface="Nanum Gothic"/>
              <a:cs typeface="Nanum Gothic"/>
              <a:sym typeface="Nanum Gothic"/>
            </a:endParaRPr>
          </a:p>
          <a:p>
            <a:pPr marL="0" lvl="0" indent="0" algn="l" rtl="0">
              <a:spcBef>
                <a:spcPts val="0"/>
              </a:spcBef>
              <a:spcAft>
                <a:spcPts val="0"/>
              </a:spcAft>
              <a:buNone/>
            </a:pPr>
            <a:endParaRPr>
              <a:latin typeface="Nanum Gothic"/>
              <a:ea typeface="Nanum Gothic"/>
              <a:cs typeface="Nanum Gothic"/>
              <a:sym typeface="Nanum Gothic"/>
            </a:endParaRPr>
          </a:p>
          <a:p>
            <a:pPr marL="0" lvl="0" indent="0" algn="l" rtl="0">
              <a:spcBef>
                <a:spcPts val="0"/>
              </a:spcBef>
              <a:spcAft>
                <a:spcPts val="0"/>
              </a:spcAft>
              <a:buNone/>
            </a:pPr>
            <a:endParaRPr>
              <a:latin typeface="Nanum Gothic"/>
              <a:ea typeface="Nanum Gothic"/>
              <a:cs typeface="Nanum Gothic"/>
              <a:sym typeface="Nanum Gothic"/>
            </a:endParaRPr>
          </a:p>
        </p:txBody>
      </p:sp>
      <p:sp>
        <p:nvSpPr>
          <p:cNvPr id="8233" name="Google Shape;8233;p77"/>
          <p:cNvSpPr/>
          <p:nvPr/>
        </p:nvSpPr>
        <p:spPr>
          <a:xfrm rot="1506170" flipH="1">
            <a:off x="711786" y="3037627"/>
            <a:ext cx="309238" cy="5915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accent1"/>
          </a:solidFill>
          <a:ln>
            <a:noFill/>
          </a:ln>
        </p:spPr>
      </p:sp>
      <p:sp>
        <p:nvSpPr>
          <p:cNvPr id="8234" name="Google Shape;8234;p77"/>
          <p:cNvSpPr/>
          <p:nvPr/>
        </p:nvSpPr>
        <p:spPr>
          <a:xfrm rot="-222543">
            <a:off x="5159006" y="996824"/>
            <a:ext cx="3338887" cy="1469024"/>
          </a:xfrm>
          <a:custGeom>
            <a:avLst/>
            <a:gdLst/>
            <a:ahLst/>
            <a:cxnLst/>
            <a:rect l="l" t="t" r="r" b="b"/>
            <a:pathLst>
              <a:path w="311902" h="129283" extrusionOk="0">
                <a:moveTo>
                  <a:pt x="185645" y="124240"/>
                </a:moveTo>
                <a:cubicBezTo>
                  <a:pt x="143385" y="126406"/>
                  <a:pt x="76032" y="132208"/>
                  <a:pt x="45145" y="127471"/>
                </a:cubicBezTo>
                <a:cubicBezTo>
                  <a:pt x="14258" y="122734"/>
                  <a:pt x="2982" y="113845"/>
                  <a:pt x="322" y="95820"/>
                </a:cubicBezTo>
                <a:cubicBezTo>
                  <a:pt x="-2338" y="77795"/>
                  <a:pt x="11859" y="35033"/>
                  <a:pt x="29187" y="19322"/>
                </a:cubicBezTo>
                <a:cubicBezTo>
                  <a:pt x="46515" y="3611"/>
                  <a:pt x="69533" y="4084"/>
                  <a:pt x="104291" y="1554"/>
                </a:cubicBezTo>
                <a:cubicBezTo>
                  <a:pt x="139049" y="-976"/>
                  <a:pt x="204647" y="-621"/>
                  <a:pt x="237735" y="4140"/>
                </a:cubicBezTo>
                <a:cubicBezTo>
                  <a:pt x="270823" y="8902"/>
                  <a:pt x="292659" y="11734"/>
                  <a:pt x="302821" y="30123"/>
                </a:cubicBezTo>
                <a:cubicBezTo>
                  <a:pt x="312983" y="48513"/>
                  <a:pt x="318235" y="98791"/>
                  <a:pt x="298706" y="114477"/>
                </a:cubicBezTo>
                <a:cubicBezTo>
                  <a:pt x="279177" y="130163"/>
                  <a:pt x="227905" y="122074"/>
                  <a:pt x="185645" y="124240"/>
                </a:cubicBezTo>
                <a:close/>
              </a:path>
            </a:pathLst>
          </a:custGeom>
          <a:solidFill>
            <a:schemeClr val="accent6"/>
          </a:solidFill>
          <a:ln>
            <a:noFill/>
          </a:ln>
        </p:spPr>
      </p:sp>
      <p:sp>
        <p:nvSpPr>
          <p:cNvPr id="8235" name="Google Shape;8235;p77"/>
          <p:cNvSpPr txBox="1"/>
          <p:nvPr/>
        </p:nvSpPr>
        <p:spPr>
          <a:xfrm>
            <a:off x="5510820" y="1162239"/>
            <a:ext cx="2785200" cy="13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Nanum Gothic"/>
                <a:ea typeface="Nanum Gothic"/>
                <a:cs typeface="Nanum Gothic"/>
                <a:sym typeface="Nanum Gothic"/>
              </a:rPr>
              <a:t>Write a </a:t>
            </a:r>
            <a:r>
              <a:rPr lang="en" b="1" i="1">
                <a:latin typeface="Nanum Gothic"/>
                <a:ea typeface="Nanum Gothic"/>
                <a:cs typeface="Nanum Gothic"/>
                <a:sym typeface="Nanum Gothic"/>
              </a:rPr>
              <a:t>question </a:t>
            </a:r>
            <a:r>
              <a:rPr lang="en" i="1">
                <a:latin typeface="Nanum Gothic"/>
                <a:ea typeface="Nanum Gothic"/>
                <a:cs typeface="Nanum Gothic"/>
                <a:sym typeface="Nanum Gothic"/>
              </a:rPr>
              <a:t>that this idea raises for you.</a:t>
            </a:r>
            <a:endParaRPr i="1">
              <a:latin typeface="Nanum Gothic"/>
              <a:ea typeface="Nanum Gothic"/>
              <a:cs typeface="Nanum Gothic"/>
              <a:sym typeface="Nanum Gothic"/>
            </a:endParaRPr>
          </a:p>
          <a:p>
            <a:pPr marL="0" lvl="0" indent="0" algn="l" rtl="0">
              <a:spcBef>
                <a:spcPts val="0"/>
              </a:spcBef>
              <a:spcAft>
                <a:spcPts val="0"/>
              </a:spcAft>
              <a:buNone/>
            </a:pPr>
            <a:endParaRPr>
              <a:latin typeface="Nanum Gothic"/>
              <a:ea typeface="Nanum Gothic"/>
              <a:cs typeface="Nanum Gothic"/>
              <a:sym typeface="Nanum Gothic"/>
            </a:endParaRPr>
          </a:p>
          <a:p>
            <a:pPr marL="0" lvl="0" indent="0" algn="l" rtl="0">
              <a:spcBef>
                <a:spcPts val="0"/>
              </a:spcBef>
              <a:spcAft>
                <a:spcPts val="0"/>
              </a:spcAft>
              <a:buNone/>
            </a:pPr>
            <a:endParaRPr>
              <a:latin typeface="Nanum Gothic"/>
              <a:ea typeface="Nanum Gothic"/>
              <a:cs typeface="Nanum Gothic"/>
              <a:sym typeface="Nanum Gothic"/>
            </a:endParaRPr>
          </a:p>
          <a:p>
            <a:pPr marL="0" lvl="0" indent="0" algn="l" rtl="0">
              <a:spcBef>
                <a:spcPts val="0"/>
              </a:spcBef>
              <a:spcAft>
                <a:spcPts val="0"/>
              </a:spcAft>
              <a:buNone/>
            </a:pPr>
            <a:endParaRPr>
              <a:latin typeface="Nanum Gothic"/>
              <a:ea typeface="Nanum Gothic"/>
              <a:cs typeface="Nanum Gothic"/>
              <a:sym typeface="Nanum Gothic"/>
            </a:endParaRPr>
          </a:p>
          <a:p>
            <a:pPr marL="0" lvl="0" indent="0" algn="l" rtl="0">
              <a:spcBef>
                <a:spcPts val="0"/>
              </a:spcBef>
              <a:spcAft>
                <a:spcPts val="0"/>
              </a:spcAft>
              <a:buNone/>
            </a:pPr>
            <a:endParaRPr>
              <a:latin typeface="Nanum Gothic"/>
              <a:ea typeface="Nanum Gothic"/>
              <a:cs typeface="Nanum Gothic"/>
              <a:sym typeface="Nanum Gothic"/>
            </a:endParaRPr>
          </a:p>
        </p:txBody>
      </p:sp>
      <p:sp>
        <p:nvSpPr>
          <p:cNvPr id="8236" name="Google Shape;8236;p77"/>
          <p:cNvSpPr/>
          <p:nvPr/>
        </p:nvSpPr>
        <p:spPr>
          <a:xfrm rot="-7071770" flipH="1">
            <a:off x="8236783" y="2232812"/>
            <a:ext cx="267730" cy="535541"/>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accent6"/>
          </a:solidFill>
          <a:ln>
            <a:noFill/>
          </a:ln>
        </p:spPr>
      </p:sp>
      <p:sp>
        <p:nvSpPr>
          <p:cNvPr id="8237" name="Google Shape;8237;p77"/>
          <p:cNvSpPr txBox="1"/>
          <p:nvPr/>
        </p:nvSpPr>
        <p:spPr>
          <a:xfrm>
            <a:off x="4940975" y="2828275"/>
            <a:ext cx="3780300" cy="6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Nanum Gothic"/>
                <a:ea typeface="Nanum Gothic"/>
                <a:cs typeface="Nanum Gothic"/>
                <a:sym typeface="Nanum Gothic"/>
              </a:rPr>
              <a:t>Insert an </a:t>
            </a:r>
            <a:r>
              <a:rPr lang="en" b="1" i="1">
                <a:latin typeface="Nanum Gothic"/>
                <a:ea typeface="Nanum Gothic"/>
                <a:cs typeface="Nanum Gothic"/>
                <a:sym typeface="Nanum Gothic"/>
              </a:rPr>
              <a:t>image </a:t>
            </a:r>
            <a:r>
              <a:rPr lang="en" i="1">
                <a:latin typeface="Nanum Gothic"/>
                <a:ea typeface="Nanum Gothic"/>
                <a:cs typeface="Nanum Gothic"/>
                <a:sym typeface="Nanum Gothic"/>
              </a:rPr>
              <a:t>below that represents this idea about community.</a:t>
            </a:r>
            <a:endParaRPr>
              <a:latin typeface="Nanum Gothic"/>
              <a:ea typeface="Nanum Gothic"/>
              <a:cs typeface="Nanum Gothic"/>
              <a:sym typeface="Nanum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41"/>
        <p:cNvGrpSpPr/>
        <p:nvPr/>
      </p:nvGrpSpPr>
      <p:grpSpPr>
        <a:xfrm>
          <a:off x="0" y="0"/>
          <a:ext cx="0" cy="0"/>
          <a:chOff x="0" y="0"/>
          <a:chExt cx="0" cy="0"/>
        </a:xfrm>
      </p:grpSpPr>
      <p:sp>
        <p:nvSpPr>
          <p:cNvPr id="8242" name="Google Shape;8242;p78"/>
          <p:cNvSpPr txBox="1">
            <a:spLocks noGrp="1"/>
          </p:cNvSpPr>
          <p:nvPr>
            <p:ph type="ctrTitle"/>
          </p:nvPr>
        </p:nvSpPr>
        <p:spPr>
          <a:xfrm>
            <a:off x="2272350" y="910925"/>
            <a:ext cx="4599300" cy="71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Exit Ticket</a:t>
            </a:r>
            <a:endParaRPr/>
          </a:p>
        </p:txBody>
      </p:sp>
      <p:sp>
        <p:nvSpPr>
          <p:cNvPr id="8243" name="Google Shape;8243;p78"/>
          <p:cNvSpPr txBox="1">
            <a:spLocks noGrp="1"/>
          </p:cNvSpPr>
          <p:nvPr>
            <p:ph type="subTitle" idx="1"/>
          </p:nvPr>
        </p:nvSpPr>
        <p:spPr>
          <a:xfrm>
            <a:off x="2272350" y="1922550"/>
            <a:ext cx="4599300" cy="129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My classroom community</a:t>
            </a:r>
            <a:endParaRPr/>
          </a:p>
        </p:txBody>
      </p:sp>
      <p:grpSp>
        <p:nvGrpSpPr>
          <p:cNvPr id="8244" name="Google Shape;8244;p78"/>
          <p:cNvGrpSpPr/>
          <p:nvPr/>
        </p:nvGrpSpPr>
        <p:grpSpPr>
          <a:xfrm>
            <a:off x="7125675" y="1051200"/>
            <a:ext cx="1529425" cy="3041075"/>
            <a:chOff x="3025700" y="1324225"/>
            <a:chExt cx="1529425" cy="3041075"/>
          </a:xfrm>
        </p:grpSpPr>
        <p:sp>
          <p:nvSpPr>
            <p:cNvPr id="8245" name="Google Shape;8245;p78"/>
            <p:cNvSpPr/>
            <p:nvPr/>
          </p:nvSpPr>
          <p:spPr>
            <a:xfrm>
              <a:off x="3250000" y="4040825"/>
              <a:ext cx="466175" cy="266900"/>
            </a:xfrm>
            <a:custGeom>
              <a:avLst/>
              <a:gdLst/>
              <a:ahLst/>
              <a:cxnLst/>
              <a:rect l="l" t="t" r="r" b="b"/>
              <a:pathLst>
                <a:path w="18647" h="10676" extrusionOk="0">
                  <a:moveTo>
                    <a:pt x="10341" y="1"/>
                  </a:moveTo>
                  <a:lnTo>
                    <a:pt x="9841" y="5972"/>
                  </a:lnTo>
                  <a:lnTo>
                    <a:pt x="0" y="10675"/>
                  </a:lnTo>
                  <a:lnTo>
                    <a:pt x="18647" y="9441"/>
                  </a:lnTo>
                  <a:lnTo>
                    <a:pt x="17179" y="4638"/>
                  </a:lnTo>
                  <a:lnTo>
                    <a:pt x="1034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78"/>
            <p:cNvSpPr/>
            <p:nvPr/>
          </p:nvSpPr>
          <p:spPr>
            <a:xfrm>
              <a:off x="3482650" y="2707375"/>
              <a:ext cx="926525" cy="1461900"/>
            </a:xfrm>
            <a:custGeom>
              <a:avLst/>
              <a:gdLst/>
              <a:ahLst/>
              <a:cxnLst/>
              <a:rect l="l" t="t" r="r" b="b"/>
              <a:pathLst>
                <a:path w="37061" h="58476" extrusionOk="0">
                  <a:moveTo>
                    <a:pt x="22884" y="1"/>
                  </a:moveTo>
                  <a:lnTo>
                    <a:pt x="1835" y="2102"/>
                  </a:lnTo>
                  <a:lnTo>
                    <a:pt x="1" y="58476"/>
                  </a:lnTo>
                  <a:lnTo>
                    <a:pt x="7873" y="57942"/>
                  </a:lnTo>
                  <a:cubicBezTo>
                    <a:pt x="7873" y="57942"/>
                    <a:pt x="13032" y="7655"/>
                    <a:pt x="14369" y="7655"/>
                  </a:cubicBezTo>
                  <a:cubicBezTo>
                    <a:pt x="14384" y="7655"/>
                    <a:pt x="14398" y="7661"/>
                    <a:pt x="14411" y="7673"/>
                  </a:cubicBezTo>
                  <a:cubicBezTo>
                    <a:pt x="15712" y="8807"/>
                    <a:pt x="29422" y="57108"/>
                    <a:pt x="29422" y="57108"/>
                  </a:cubicBezTo>
                  <a:lnTo>
                    <a:pt x="37061" y="56608"/>
                  </a:lnTo>
                  <a:lnTo>
                    <a:pt x="2288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78"/>
            <p:cNvSpPr/>
            <p:nvPr/>
          </p:nvSpPr>
          <p:spPr>
            <a:xfrm>
              <a:off x="4218175" y="4095875"/>
              <a:ext cx="336950" cy="269425"/>
            </a:xfrm>
            <a:custGeom>
              <a:avLst/>
              <a:gdLst/>
              <a:ahLst/>
              <a:cxnLst/>
              <a:rect l="l" t="t" r="r" b="b"/>
              <a:pathLst>
                <a:path w="13478" h="10777" extrusionOk="0">
                  <a:moveTo>
                    <a:pt x="7573" y="0"/>
                  </a:moveTo>
                  <a:lnTo>
                    <a:pt x="1" y="1602"/>
                  </a:lnTo>
                  <a:lnTo>
                    <a:pt x="1635" y="7072"/>
                  </a:lnTo>
                  <a:lnTo>
                    <a:pt x="11709" y="10675"/>
                  </a:lnTo>
                  <a:cubicBezTo>
                    <a:pt x="11860" y="10739"/>
                    <a:pt x="12011" y="10776"/>
                    <a:pt x="12162" y="10776"/>
                  </a:cubicBezTo>
                  <a:cubicBezTo>
                    <a:pt x="12244" y="10776"/>
                    <a:pt x="12327" y="10765"/>
                    <a:pt x="12410" y="10741"/>
                  </a:cubicBezTo>
                  <a:cubicBezTo>
                    <a:pt x="13177" y="10508"/>
                    <a:pt x="13477" y="9507"/>
                    <a:pt x="12843" y="8940"/>
                  </a:cubicBezTo>
                  <a:cubicBezTo>
                    <a:pt x="11642" y="7773"/>
                    <a:pt x="9975" y="6105"/>
                    <a:pt x="9441" y="4804"/>
                  </a:cubicBezTo>
                  <a:cubicBezTo>
                    <a:pt x="8474" y="2636"/>
                    <a:pt x="7573" y="0"/>
                    <a:pt x="7573"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78"/>
            <p:cNvSpPr/>
            <p:nvPr/>
          </p:nvSpPr>
          <p:spPr>
            <a:xfrm>
              <a:off x="4091900" y="3486875"/>
              <a:ext cx="120100" cy="41225"/>
            </a:xfrm>
            <a:custGeom>
              <a:avLst/>
              <a:gdLst/>
              <a:ahLst/>
              <a:cxnLst/>
              <a:rect l="l" t="t" r="r" b="b"/>
              <a:pathLst>
                <a:path w="4804" h="1649" extrusionOk="0">
                  <a:moveTo>
                    <a:pt x="4657" y="0"/>
                  </a:moveTo>
                  <a:cubicBezTo>
                    <a:pt x="4596" y="0"/>
                    <a:pt x="4533" y="35"/>
                    <a:pt x="4518" y="110"/>
                  </a:cubicBezTo>
                  <a:cubicBezTo>
                    <a:pt x="4246" y="1102"/>
                    <a:pt x="3567" y="1396"/>
                    <a:pt x="2772" y="1396"/>
                  </a:cubicBezTo>
                  <a:cubicBezTo>
                    <a:pt x="1910" y="1396"/>
                    <a:pt x="912" y="1051"/>
                    <a:pt x="148" y="877"/>
                  </a:cubicBezTo>
                  <a:cubicBezTo>
                    <a:pt x="130" y="868"/>
                    <a:pt x="113" y="864"/>
                    <a:pt x="98" y="864"/>
                  </a:cubicBezTo>
                  <a:cubicBezTo>
                    <a:pt x="9" y="864"/>
                    <a:pt x="0" y="1020"/>
                    <a:pt x="115" y="1077"/>
                  </a:cubicBezTo>
                  <a:cubicBezTo>
                    <a:pt x="896" y="1281"/>
                    <a:pt x="1988" y="1649"/>
                    <a:pt x="2925" y="1649"/>
                  </a:cubicBezTo>
                  <a:cubicBezTo>
                    <a:pt x="3829" y="1649"/>
                    <a:pt x="4588" y="1306"/>
                    <a:pt x="4785" y="143"/>
                  </a:cubicBezTo>
                  <a:cubicBezTo>
                    <a:pt x="4803" y="51"/>
                    <a:pt x="4731" y="0"/>
                    <a:pt x="46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78"/>
            <p:cNvSpPr/>
            <p:nvPr/>
          </p:nvSpPr>
          <p:spPr>
            <a:xfrm>
              <a:off x="3521375" y="3568500"/>
              <a:ext cx="118375" cy="34600"/>
            </a:xfrm>
            <a:custGeom>
              <a:avLst/>
              <a:gdLst/>
              <a:ahLst/>
              <a:cxnLst/>
              <a:rect l="l" t="t" r="r" b="b"/>
              <a:pathLst>
                <a:path w="4735" h="1384" extrusionOk="0">
                  <a:moveTo>
                    <a:pt x="123" y="0"/>
                  </a:moveTo>
                  <a:cubicBezTo>
                    <a:pt x="62" y="0"/>
                    <a:pt x="0" y="152"/>
                    <a:pt x="86" y="180"/>
                  </a:cubicBezTo>
                  <a:cubicBezTo>
                    <a:pt x="749" y="512"/>
                    <a:pt x="2332" y="1384"/>
                    <a:pt x="3472" y="1384"/>
                  </a:cubicBezTo>
                  <a:cubicBezTo>
                    <a:pt x="4054" y="1384"/>
                    <a:pt x="4521" y="1157"/>
                    <a:pt x="4690" y="514"/>
                  </a:cubicBezTo>
                  <a:cubicBezTo>
                    <a:pt x="4734" y="425"/>
                    <a:pt x="4675" y="381"/>
                    <a:pt x="4601" y="381"/>
                  </a:cubicBezTo>
                  <a:cubicBezTo>
                    <a:pt x="4564" y="381"/>
                    <a:pt x="4523" y="392"/>
                    <a:pt x="4489" y="414"/>
                  </a:cubicBezTo>
                  <a:cubicBezTo>
                    <a:pt x="4186" y="908"/>
                    <a:pt x="3724" y="1089"/>
                    <a:pt x="3201" y="1089"/>
                  </a:cubicBezTo>
                  <a:cubicBezTo>
                    <a:pt x="2171" y="1089"/>
                    <a:pt x="905" y="390"/>
                    <a:pt x="153" y="14"/>
                  </a:cubicBezTo>
                  <a:cubicBezTo>
                    <a:pt x="144" y="4"/>
                    <a:pt x="134" y="0"/>
                    <a:pt x="1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78"/>
            <p:cNvSpPr/>
            <p:nvPr/>
          </p:nvSpPr>
          <p:spPr>
            <a:xfrm>
              <a:off x="3769525" y="2741850"/>
              <a:ext cx="86750" cy="163100"/>
            </a:xfrm>
            <a:custGeom>
              <a:avLst/>
              <a:gdLst/>
              <a:ahLst/>
              <a:cxnLst/>
              <a:rect l="l" t="t" r="r" b="b"/>
              <a:pathLst>
                <a:path w="3470" h="6524" extrusionOk="0">
                  <a:moveTo>
                    <a:pt x="164" y="0"/>
                  </a:moveTo>
                  <a:cubicBezTo>
                    <a:pt x="88" y="0"/>
                    <a:pt x="1" y="61"/>
                    <a:pt x="1" y="123"/>
                  </a:cubicBezTo>
                  <a:cubicBezTo>
                    <a:pt x="67" y="990"/>
                    <a:pt x="368" y="1791"/>
                    <a:pt x="601" y="2625"/>
                  </a:cubicBezTo>
                  <a:cubicBezTo>
                    <a:pt x="868" y="3492"/>
                    <a:pt x="1068" y="4459"/>
                    <a:pt x="1502" y="5260"/>
                  </a:cubicBezTo>
                  <a:cubicBezTo>
                    <a:pt x="1818" y="5921"/>
                    <a:pt x="2357" y="6508"/>
                    <a:pt x="3077" y="6508"/>
                  </a:cubicBezTo>
                  <a:cubicBezTo>
                    <a:pt x="3192" y="6508"/>
                    <a:pt x="3312" y="6493"/>
                    <a:pt x="3436" y="6461"/>
                  </a:cubicBezTo>
                  <a:cubicBezTo>
                    <a:pt x="1869" y="6127"/>
                    <a:pt x="1568" y="4659"/>
                    <a:pt x="1202" y="3358"/>
                  </a:cubicBezTo>
                  <a:cubicBezTo>
                    <a:pt x="868" y="2258"/>
                    <a:pt x="534" y="1190"/>
                    <a:pt x="268" y="89"/>
                  </a:cubicBezTo>
                  <a:cubicBezTo>
                    <a:pt x="255" y="25"/>
                    <a:pt x="212" y="0"/>
                    <a:pt x="164" y="0"/>
                  </a:cubicBezTo>
                  <a:close/>
                  <a:moveTo>
                    <a:pt x="3436" y="6461"/>
                  </a:moveTo>
                  <a:cubicBezTo>
                    <a:pt x="3436" y="6497"/>
                    <a:pt x="3457" y="6524"/>
                    <a:pt x="3464" y="6524"/>
                  </a:cubicBezTo>
                  <a:cubicBezTo>
                    <a:pt x="3470" y="6524"/>
                    <a:pt x="3467" y="6506"/>
                    <a:pt x="3436" y="646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78"/>
            <p:cNvSpPr/>
            <p:nvPr/>
          </p:nvSpPr>
          <p:spPr>
            <a:xfrm>
              <a:off x="3305025" y="4236800"/>
              <a:ext cx="391975" cy="48400"/>
            </a:xfrm>
            <a:custGeom>
              <a:avLst/>
              <a:gdLst/>
              <a:ahLst/>
              <a:cxnLst/>
              <a:rect l="l" t="t" r="r" b="b"/>
              <a:pathLst>
                <a:path w="15679" h="1936" extrusionOk="0">
                  <a:moveTo>
                    <a:pt x="15579" y="1"/>
                  </a:moveTo>
                  <a:cubicBezTo>
                    <a:pt x="10408" y="368"/>
                    <a:pt x="5204" y="1202"/>
                    <a:pt x="101" y="1835"/>
                  </a:cubicBezTo>
                  <a:cubicBezTo>
                    <a:pt x="1" y="1835"/>
                    <a:pt x="67" y="1936"/>
                    <a:pt x="101" y="1936"/>
                  </a:cubicBezTo>
                  <a:cubicBezTo>
                    <a:pt x="2636" y="1769"/>
                    <a:pt x="5138" y="1302"/>
                    <a:pt x="7673" y="1102"/>
                  </a:cubicBezTo>
                  <a:cubicBezTo>
                    <a:pt x="10308" y="868"/>
                    <a:pt x="12943" y="368"/>
                    <a:pt x="15579" y="168"/>
                  </a:cubicBezTo>
                  <a:cubicBezTo>
                    <a:pt x="15679" y="168"/>
                    <a:pt x="15645" y="1"/>
                    <a:pt x="155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78"/>
            <p:cNvSpPr/>
            <p:nvPr/>
          </p:nvSpPr>
          <p:spPr>
            <a:xfrm>
              <a:off x="3440950" y="4218975"/>
              <a:ext cx="23925" cy="29750"/>
            </a:xfrm>
            <a:custGeom>
              <a:avLst/>
              <a:gdLst/>
              <a:ahLst/>
              <a:cxnLst/>
              <a:rect l="l" t="t" r="r" b="b"/>
              <a:pathLst>
                <a:path w="957" h="1190" extrusionOk="0">
                  <a:moveTo>
                    <a:pt x="82" y="0"/>
                  </a:moveTo>
                  <a:cubicBezTo>
                    <a:pt x="37" y="0"/>
                    <a:pt x="1" y="31"/>
                    <a:pt x="1" y="80"/>
                  </a:cubicBezTo>
                  <a:cubicBezTo>
                    <a:pt x="134" y="314"/>
                    <a:pt x="234" y="514"/>
                    <a:pt x="401" y="714"/>
                  </a:cubicBezTo>
                  <a:cubicBezTo>
                    <a:pt x="535" y="881"/>
                    <a:pt x="668" y="1081"/>
                    <a:pt x="835" y="1181"/>
                  </a:cubicBezTo>
                  <a:cubicBezTo>
                    <a:pt x="841" y="1187"/>
                    <a:pt x="849" y="1190"/>
                    <a:pt x="859" y="1190"/>
                  </a:cubicBezTo>
                  <a:cubicBezTo>
                    <a:pt x="899" y="1190"/>
                    <a:pt x="956" y="1135"/>
                    <a:pt x="902" y="1081"/>
                  </a:cubicBezTo>
                  <a:cubicBezTo>
                    <a:pt x="802" y="914"/>
                    <a:pt x="635" y="747"/>
                    <a:pt x="501" y="580"/>
                  </a:cubicBezTo>
                  <a:cubicBezTo>
                    <a:pt x="368" y="414"/>
                    <a:pt x="234" y="213"/>
                    <a:pt x="134" y="13"/>
                  </a:cubicBezTo>
                  <a:cubicBezTo>
                    <a:pt x="117" y="4"/>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78"/>
            <p:cNvSpPr/>
            <p:nvPr/>
          </p:nvSpPr>
          <p:spPr>
            <a:xfrm>
              <a:off x="3451425" y="4210625"/>
              <a:ext cx="27525" cy="27600"/>
            </a:xfrm>
            <a:custGeom>
              <a:avLst/>
              <a:gdLst/>
              <a:ahLst/>
              <a:cxnLst/>
              <a:rect l="l" t="t" r="r" b="b"/>
              <a:pathLst>
                <a:path w="1101" h="1104" extrusionOk="0">
                  <a:moveTo>
                    <a:pt x="93" y="1"/>
                  </a:moveTo>
                  <a:cubicBezTo>
                    <a:pt x="59" y="1"/>
                    <a:pt x="0" y="32"/>
                    <a:pt x="49" y="80"/>
                  </a:cubicBezTo>
                  <a:cubicBezTo>
                    <a:pt x="116" y="314"/>
                    <a:pt x="282" y="481"/>
                    <a:pt x="416" y="648"/>
                  </a:cubicBezTo>
                  <a:cubicBezTo>
                    <a:pt x="583" y="814"/>
                    <a:pt x="749" y="1014"/>
                    <a:pt x="950" y="1081"/>
                  </a:cubicBezTo>
                  <a:cubicBezTo>
                    <a:pt x="973" y="1097"/>
                    <a:pt x="994" y="1103"/>
                    <a:pt x="1013" y="1103"/>
                  </a:cubicBezTo>
                  <a:cubicBezTo>
                    <a:pt x="1073" y="1103"/>
                    <a:pt x="1101" y="1032"/>
                    <a:pt x="1050" y="981"/>
                  </a:cubicBezTo>
                  <a:cubicBezTo>
                    <a:pt x="916" y="814"/>
                    <a:pt x="716" y="681"/>
                    <a:pt x="583" y="547"/>
                  </a:cubicBezTo>
                  <a:cubicBezTo>
                    <a:pt x="416" y="381"/>
                    <a:pt x="249" y="214"/>
                    <a:pt x="116" y="14"/>
                  </a:cubicBezTo>
                  <a:cubicBezTo>
                    <a:pt x="116" y="5"/>
                    <a:pt x="10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78"/>
            <p:cNvSpPr/>
            <p:nvPr/>
          </p:nvSpPr>
          <p:spPr>
            <a:xfrm>
              <a:off x="3470425" y="4200700"/>
              <a:ext cx="29575" cy="29200"/>
            </a:xfrm>
            <a:custGeom>
              <a:avLst/>
              <a:gdLst/>
              <a:ahLst/>
              <a:cxnLst/>
              <a:rect l="l" t="t" r="r" b="b"/>
              <a:pathLst>
                <a:path w="1183" h="1168" extrusionOk="0">
                  <a:moveTo>
                    <a:pt x="63" y="0"/>
                  </a:moveTo>
                  <a:cubicBezTo>
                    <a:pt x="24" y="0"/>
                    <a:pt x="0" y="54"/>
                    <a:pt x="23" y="77"/>
                  </a:cubicBezTo>
                  <a:cubicBezTo>
                    <a:pt x="223" y="277"/>
                    <a:pt x="390" y="477"/>
                    <a:pt x="557" y="711"/>
                  </a:cubicBezTo>
                  <a:cubicBezTo>
                    <a:pt x="690" y="878"/>
                    <a:pt x="857" y="1078"/>
                    <a:pt x="1057" y="1145"/>
                  </a:cubicBezTo>
                  <a:cubicBezTo>
                    <a:pt x="1081" y="1161"/>
                    <a:pt x="1101" y="1167"/>
                    <a:pt x="1118" y="1167"/>
                  </a:cubicBezTo>
                  <a:cubicBezTo>
                    <a:pt x="1169" y="1167"/>
                    <a:pt x="1182" y="1103"/>
                    <a:pt x="1157" y="1078"/>
                  </a:cubicBezTo>
                  <a:cubicBezTo>
                    <a:pt x="1024" y="878"/>
                    <a:pt x="823" y="744"/>
                    <a:pt x="657" y="578"/>
                  </a:cubicBezTo>
                  <a:cubicBezTo>
                    <a:pt x="490" y="377"/>
                    <a:pt x="323" y="211"/>
                    <a:pt x="123" y="44"/>
                  </a:cubicBezTo>
                  <a:cubicBezTo>
                    <a:pt x="102" y="12"/>
                    <a:pt x="81"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78"/>
            <p:cNvSpPr/>
            <p:nvPr/>
          </p:nvSpPr>
          <p:spPr>
            <a:xfrm>
              <a:off x="3407600" y="4127425"/>
              <a:ext cx="76350" cy="72500"/>
            </a:xfrm>
            <a:custGeom>
              <a:avLst/>
              <a:gdLst/>
              <a:ahLst/>
              <a:cxnLst/>
              <a:rect l="l" t="t" r="r" b="b"/>
              <a:pathLst>
                <a:path w="3054" h="2900" extrusionOk="0">
                  <a:moveTo>
                    <a:pt x="1662" y="317"/>
                  </a:moveTo>
                  <a:lnTo>
                    <a:pt x="1662" y="317"/>
                  </a:lnTo>
                  <a:cubicBezTo>
                    <a:pt x="2002" y="825"/>
                    <a:pt x="2500" y="1797"/>
                    <a:pt x="2220" y="2299"/>
                  </a:cubicBezTo>
                  <a:lnTo>
                    <a:pt x="2220" y="2299"/>
                  </a:lnTo>
                  <a:cubicBezTo>
                    <a:pt x="2057" y="2213"/>
                    <a:pt x="1900" y="2118"/>
                    <a:pt x="1744" y="2024"/>
                  </a:cubicBezTo>
                  <a:lnTo>
                    <a:pt x="1744" y="2024"/>
                  </a:lnTo>
                  <a:cubicBezTo>
                    <a:pt x="1497" y="1498"/>
                    <a:pt x="1482" y="831"/>
                    <a:pt x="1662" y="317"/>
                  </a:cubicBezTo>
                  <a:close/>
                  <a:moveTo>
                    <a:pt x="1911" y="2306"/>
                  </a:moveTo>
                  <a:cubicBezTo>
                    <a:pt x="1974" y="2342"/>
                    <a:pt x="2038" y="2376"/>
                    <a:pt x="2102" y="2408"/>
                  </a:cubicBezTo>
                  <a:cubicBezTo>
                    <a:pt x="2108" y="2411"/>
                    <a:pt x="2115" y="2415"/>
                    <a:pt x="2121" y="2418"/>
                  </a:cubicBezTo>
                  <a:lnTo>
                    <a:pt x="2121" y="2418"/>
                  </a:lnTo>
                  <a:cubicBezTo>
                    <a:pt x="2097" y="2436"/>
                    <a:pt x="2071" y="2451"/>
                    <a:pt x="2043" y="2464"/>
                  </a:cubicBezTo>
                  <a:lnTo>
                    <a:pt x="2043" y="2464"/>
                  </a:lnTo>
                  <a:cubicBezTo>
                    <a:pt x="1995" y="2414"/>
                    <a:pt x="1951" y="2362"/>
                    <a:pt x="1911" y="2306"/>
                  </a:cubicBezTo>
                  <a:close/>
                  <a:moveTo>
                    <a:pt x="195" y="1575"/>
                  </a:moveTo>
                  <a:cubicBezTo>
                    <a:pt x="679" y="1600"/>
                    <a:pt x="1092" y="1826"/>
                    <a:pt x="1499" y="2066"/>
                  </a:cubicBezTo>
                  <a:lnTo>
                    <a:pt x="1499" y="2066"/>
                  </a:lnTo>
                  <a:cubicBezTo>
                    <a:pt x="1567" y="2228"/>
                    <a:pt x="1655" y="2378"/>
                    <a:pt x="1765" y="2511"/>
                  </a:cubicBezTo>
                  <a:lnTo>
                    <a:pt x="1765" y="2511"/>
                  </a:lnTo>
                  <a:cubicBezTo>
                    <a:pt x="1203" y="2497"/>
                    <a:pt x="364" y="1983"/>
                    <a:pt x="195" y="1575"/>
                  </a:cubicBezTo>
                  <a:close/>
                  <a:moveTo>
                    <a:pt x="1705" y="1"/>
                  </a:moveTo>
                  <a:cubicBezTo>
                    <a:pt x="1657" y="1"/>
                    <a:pt x="1607" y="20"/>
                    <a:pt x="1568" y="39"/>
                  </a:cubicBezTo>
                  <a:cubicBezTo>
                    <a:pt x="1318" y="540"/>
                    <a:pt x="1246" y="1230"/>
                    <a:pt x="1415" y="1826"/>
                  </a:cubicBezTo>
                  <a:lnTo>
                    <a:pt x="1415" y="1826"/>
                  </a:lnTo>
                  <a:cubicBezTo>
                    <a:pt x="1019" y="1596"/>
                    <a:pt x="615" y="1407"/>
                    <a:pt x="134" y="1407"/>
                  </a:cubicBezTo>
                  <a:cubicBezTo>
                    <a:pt x="34" y="1407"/>
                    <a:pt x="1" y="1507"/>
                    <a:pt x="1" y="1540"/>
                  </a:cubicBezTo>
                  <a:cubicBezTo>
                    <a:pt x="29" y="2131"/>
                    <a:pt x="1125" y="2817"/>
                    <a:pt x="1848" y="2817"/>
                  </a:cubicBezTo>
                  <a:cubicBezTo>
                    <a:pt x="1926" y="2817"/>
                    <a:pt x="2001" y="2809"/>
                    <a:pt x="2069" y="2792"/>
                  </a:cubicBezTo>
                  <a:lnTo>
                    <a:pt x="2069" y="2792"/>
                  </a:lnTo>
                  <a:cubicBezTo>
                    <a:pt x="2111" y="2821"/>
                    <a:pt x="2156" y="2849"/>
                    <a:pt x="2202" y="2875"/>
                  </a:cubicBezTo>
                  <a:cubicBezTo>
                    <a:pt x="2225" y="2892"/>
                    <a:pt x="2246" y="2899"/>
                    <a:pt x="2265" y="2899"/>
                  </a:cubicBezTo>
                  <a:cubicBezTo>
                    <a:pt x="2351" y="2899"/>
                    <a:pt x="2383" y="2740"/>
                    <a:pt x="2310" y="2680"/>
                  </a:cubicBezTo>
                  <a:lnTo>
                    <a:pt x="2310" y="2680"/>
                  </a:lnTo>
                  <a:cubicBezTo>
                    <a:pt x="3054" y="2164"/>
                    <a:pt x="2122" y="551"/>
                    <a:pt x="1802" y="39"/>
                  </a:cubicBezTo>
                  <a:cubicBezTo>
                    <a:pt x="1774" y="11"/>
                    <a:pt x="1740" y="1"/>
                    <a:pt x="170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78"/>
            <p:cNvSpPr/>
            <p:nvPr/>
          </p:nvSpPr>
          <p:spPr>
            <a:xfrm>
              <a:off x="4414450" y="4258000"/>
              <a:ext cx="49775" cy="28150"/>
            </a:xfrm>
            <a:custGeom>
              <a:avLst/>
              <a:gdLst/>
              <a:ahLst/>
              <a:cxnLst/>
              <a:rect l="l" t="t" r="r" b="b"/>
              <a:pathLst>
                <a:path w="1991" h="1126" extrusionOk="0">
                  <a:moveTo>
                    <a:pt x="1893" y="0"/>
                  </a:moveTo>
                  <a:cubicBezTo>
                    <a:pt x="1872" y="0"/>
                    <a:pt x="1848" y="8"/>
                    <a:pt x="1823" y="20"/>
                  </a:cubicBezTo>
                  <a:cubicBezTo>
                    <a:pt x="1590" y="320"/>
                    <a:pt x="1323" y="454"/>
                    <a:pt x="989" y="621"/>
                  </a:cubicBezTo>
                  <a:cubicBezTo>
                    <a:pt x="723" y="754"/>
                    <a:pt x="389" y="821"/>
                    <a:pt x="122" y="987"/>
                  </a:cubicBezTo>
                  <a:cubicBezTo>
                    <a:pt x="1" y="987"/>
                    <a:pt x="100" y="1125"/>
                    <a:pt x="194" y="1125"/>
                  </a:cubicBezTo>
                  <a:cubicBezTo>
                    <a:pt x="204" y="1125"/>
                    <a:pt x="213" y="1124"/>
                    <a:pt x="222" y="1121"/>
                  </a:cubicBezTo>
                  <a:cubicBezTo>
                    <a:pt x="623" y="854"/>
                    <a:pt x="1990" y="754"/>
                    <a:pt x="1957" y="87"/>
                  </a:cubicBezTo>
                  <a:cubicBezTo>
                    <a:pt x="1957" y="23"/>
                    <a:pt x="1930" y="0"/>
                    <a:pt x="18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78"/>
            <p:cNvSpPr/>
            <p:nvPr/>
          </p:nvSpPr>
          <p:spPr>
            <a:xfrm>
              <a:off x="4388850" y="4238750"/>
              <a:ext cx="61000" cy="39325"/>
            </a:xfrm>
            <a:custGeom>
              <a:avLst/>
              <a:gdLst/>
              <a:ahLst/>
              <a:cxnLst/>
              <a:rect l="l" t="t" r="r" b="b"/>
              <a:pathLst>
                <a:path w="2440" h="1573" extrusionOk="0">
                  <a:moveTo>
                    <a:pt x="2330" y="1"/>
                  </a:moveTo>
                  <a:cubicBezTo>
                    <a:pt x="2313" y="1"/>
                    <a:pt x="2296" y="7"/>
                    <a:pt x="2280" y="23"/>
                  </a:cubicBezTo>
                  <a:cubicBezTo>
                    <a:pt x="1913" y="256"/>
                    <a:pt x="1613" y="557"/>
                    <a:pt x="1246" y="757"/>
                  </a:cubicBezTo>
                  <a:lnTo>
                    <a:pt x="112" y="1391"/>
                  </a:lnTo>
                  <a:cubicBezTo>
                    <a:pt x="0" y="1446"/>
                    <a:pt x="53" y="1573"/>
                    <a:pt x="131" y="1573"/>
                  </a:cubicBezTo>
                  <a:cubicBezTo>
                    <a:pt x="147" y="1573"/>
                    <a:pt x="163" y="1568"/>
                    <a:pt x="179" y="1557"/>
                  </a:cubicBezTo>
                  <a:cubicBezTo>
                    <a:pt x="913" y="1124"/>
                    <a:pt x="1947" y="890"/>
                    <a:pt x="2414" y="123"/>
                  </a:cubicBezTo>
                  <a:cubicBezTo>
                    <a:pt x="2439" y="72"/>
                    <a:pt x="2386" y="1"/>
                    <a:pt x="23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78"/>
            <p:cNvSpPr/>
            <p:nvPr/>
          </p:nvSpPr>
          <p:spPr>
            <a:xfrm>
              <a:off x="4368850" y="4224200"/>
              <a:ext cx="51775" cy="29025"/>
            </a:xfrm>
            <a:custGeom>
              <a:avLst/>
              <a:gdLst/>
              <a:ahLst/>
              <a:cxnLst/>
              <a:rect l="l" t="t" r="r" b="b"/>
              <a:pathLst>
                <a:path w="2071" h="1161" extrusionOk="0">
                  <a:moveTo>
                    <a:pt x="1932" y="0"/>
                  </a:moveTo>
                  <a:cubicBezTo>
                    <a:pt x="1925" y="0"/>
                    <a:pt x="1919" y="1"/>
                    <a:pt x="1913" y="4"/>
                  </a:cubicBezTo>
                  <a:cubicBezTo>
                    <a:pt x="1279" y="271"/>
                    <a:pt x="645" y="638"/>
                    <a:pt x="78" y="1005"/>
                  </a:cubicBezTo>
                  <a:cubicBezTo>
                    <a:pt x="1" y="1083"/>
                    <a:pt x="43" y="1160"/>
                    <a:pt x="97" y="1160"/>
                  </a:cubicBezTo>
                  <a:cubicBezTo>
                    <a:pt x="113" y="1160"/>
                    <a:pt x="130" y="1154"/>
                    <a:pt x="145" y="1139"/>
                  </a:cubicBezTo>
                  <a:cubicBezTo>
                    <a:pt x="745" y="805"/>
                    <a:pt x="1446" y="605"/>
                    <a:pt x="1980" y="171"/>
                  </a:cubicBezTo>
                  <a:cubicBezTo>
                    <a:pt x="2071" y="141"/>
                    <a:pt x="1996" y="0"/>
                    <a:pt x="1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78"/>
            <p:cNvSpPr/>
            <p:nvPr/>
          </p:nvSpPr>
          <p:spPr>
            <a:xfrm>
              <a:off x="4322700" y="4154475"/>
              <a:ext cx="73725" cy="72450"/>
            </a:xfrm>
            <a:custGeom>
              <a:avLst/>
              <a:gdLst/>
              <a:ahLst/>
              <a:cxnLst/>
              <a:rect l="l" t="t" r="r" b="b"/>
              <a:pathLst>
                <a:path w="2949" h="2898" extrusionOk="0">
                  <a:moveTo>
                    <a:pt x="2406" y="271"/>
                  </a:moveTo>
                  <a:cubicBezTo>
                    <a:pt x="2531" y="271"/>
                    <a:pt x="2615" y="480"/>
                    <a:pt x="2658" y="759"/>
                  </a:cubicBezTo>
                  <a:cubicBezTo>
                    <a:pt x="2758" y="1226"/>
                    <a:pt x="2725" y="1659"/>
                    <a:pt x="2425" y="2060"/>
                  </a:cubicBezTo>
                  <a:cubicBezTo>
                    <a:pt x="2322" y="2188"/>
                    <a:pt x="2195" y="2297"/>
                    <a:pt x="2052" y="2384"/>
                  </a:cubicBezTo>
                  <a:lnTo>
                    <a:pt x="2052" y="2384"/>
                  </a:lnTo>
                  <a:cubicBezTo>
                    <a:pt x="1795" y="1789"/>
                    <a:pt x="1830" y="1087"/>
                    <a:pt x="2158" y="492"/>
                  </a:cubicBezTo>
                  <a:cubicBezTo>
                    <a:pt x="2253" y="336"/>
                    <a:pt x="2336" y="271"/>
                    <a:pt x="2406" y="271"/>
                  </a:cubicBezTo>
                  <a:close/>
                  <a:moveTo>
                    <a:pt x="333" y="2083"/>
                  </a:moveTo>
                  <a:cubicBezTo>
                    <a:pt x="399" y="2083"/>
                    <a:pt x="504" y="2111"/>
                    <a:pt x="623" y="2126"/>
                  </a:cubicBezTo>
                  <a:cubicBezTo>
                    <a:pt x="1027" y="2187"/>
                    <a:pt x="1395" y="2345"/>
                    <a:pt x="1755" y="2528"/>
                  </a:cubicBezTo>
                  <a:lnTo>
                    <a:pt x="1755" y="2528"/>
                  </a:lnTo>
                  <a:cubicBezTo>
                    <a:pt x="1560" y="2599"/>
                    <a:pt x="1352" y="2637"/>
                    <a:pt x="1146" y="2637"/>
                  </a:cubicBezTo>
                  <a:cubicBezTo>
                    <a:pt x="978" y="2637"/>
                    <a:pt x="812" y="2612"/>
                    <a:pt x="657" y="2560"/>
                  </a:cubicBezTo>
                  <a:cubicBezTo>
                    <a:pt x="523" y="2493"/>
                    <a:pt x="423" y="2427"/>
                    <a:pt x="323" y="2293"/>
                  </a:cubicBezTo>
                  <a:cubicBezTo>
                    <a:pt x="231" y="2127"/>
                    <a:pt x="251" y="2083"/>
                    <a:pt x="333" y="2083"/>
                  </a:cubicBezTo>
                  <a:close/>
                  <a:moveTo>
                    <a:pt x="2390" y="1"/>
                  </a:moveTo>
                  <a:cubicBezTo>
                    <a:pt x="2268" y="1"/>
                    <a:pt x="2124" y="93"/>
                    <a:pt x="1958" y="325"/>
                  </a:cubicBezTo>
                  <a:cubicBezTo>
                    <a:pt x="1657" y="776"/>
                    <a:pt x="1432" y="1641"/>
                    <a:pt x="1635" y="2256"/>
                  </a:cubicBezTo>
                  <a:lnTo>
                    <a:pt x="1635" y="2256"/>
                  </a:lnTo>
                  <a:cubicBezTo>
                    <a:pt x="1241" y="2058"/>
                    <a:pt x="831" y="1905"/>
                    <a:pt x="398" y="1905"/>
                  </a:cubicBezTo>
                  <a:cubicBezTo>
                    <a:pt x="307" y="1905"/>
                    <a:pt x="216" y="1912"/>
                    <a:pt x="123" y="1926"/>
                  </a:cubicBezTo>
                  <a:cubicBezTo>
                    <a:pt x="90" y="1926"/>
                    <a:pt x="56" y="1960"/>
                    <a:pt x="56" y="2060"/>
                  </a:cubicBezTo>
                  <a:cubicBezTo>
                    <a:pt x="1" y="2639"/>
                    <a:pt x="631" y="2853"/>
                    <a:pt x="1152" y="2853"/>
                  </a:cubicBezTo>
                  <a:cubicBezTo>
                    <a:pt x="1261" y="2853"/>
                    <a:pt x="1365" y="2844"/>
                    <a:pt x="1457" y="2827"/>
                  </a:cubicBezTo>
                  <a:cubicBezTo>
                    <a:pt x="1626" y="2809"/>
                    <a:pt x="1783" y="2769"/>
                    <a:pt x="1927" y="2710"/>
                  </a:cubicBezTo>
                  <a:lnTo>
                    <a:pt x="1927" y="2710"/>
                  </a:lnTo>
                  <a:cubicBezTo>
                    <a:pt x="1947" y="2728"/>
                    <a:pt x="1969" y="2744"/>
                    <a:pt x="1991" y="2760"/>
                  </a:cubicBezTo>
                  <a:cubicBezTo>
                    <a:pt x="2013" y="2775"/>
                    <a:pt x="2038" y="2781"/>
                    <a:pt x="2063" y="2781"/>
                  </a:cubicBezTo>
                  <a:cubicBezTo>
                    <a:pt x="2101" y="2781"/>
                    <a:pt x="2138" y="2766"/>
                    <a:pt x="2162" y="2740"/>
                  </a:cubicBezTo>
                  <a:lnTo>
                    <a:pt x="2162" y="2740"/>
                  </a:lnTo>
                  <a:cubicBezTo>
                    <a:pt x="2260" y="2792"/>
                    <a:pt x="2358" y="2844"/>
                    <a:pt x="2458" y="2894"/>
                  </a:cubicBezTo>
                  <a:cubicBezTo>
                    <a:pt x="2461" y="2897"/>
                    <a:pt x="2464" y="2898"/>
                    <a:pt x="2468" y="2898"/>
                  </a:cubicBezTo>
                  <a:cubicBezTo>
                    <a:pt x="2508" y="2898"/>
                    <a:pt x="2582" y="2757"/>
                    <a:pt x="2491" y="2727"/>
                  </a:cubicBezTo>
                  <a:cubicBezTo>
                    <a:pt x="2395" y="2674"/>
                    <a:pt x="2299" y="2620"/>
                    <a:pt x="2202" y="2565"/>
                  </a:cubicBezTo>
                  <a:lnTo>
                    <a:pt x="2202" y="2565"/>
                  </a:lnTo>
                  <a:cubicBezTo>
                    <a:pt x="2681" y="2247"/>
                    <a:pt x="2948" y="1685"/>
                    <a:pt x="2925" y="1059"/>
                  </a:cubicBezTo>
                  <a:cubicBezTo>
                    <a:pt x="2877" y="625"/>
                    <a:pt x="2707" y="1"/>
                    <a:pt x="239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78"/>
            <p:cNvSpPr/>
            <p:nvPr/>
          </p:nvSpPr>
          <p:spPr>
            <a:xfrm>
              <a:off x="4279900" y="4250150"/>
              <a:ext cx="260825" cy="98700"/>
            </a:xfrm>
            <a:custGeom>
              <a:avLst/>
              <a:gdLst/>
              <a:ahLst/>
              <a:cxnLst/>
              <a:rect l="l" t="t" r="r" b="b"/>
              <a:pathLst>
                <a:path w="10433" h="3948" extrusionOk="0">
                  <a:moveTo>
                    <a:pt x="67" y="1"/>
                  </a:moveTo>
                  <a:cubicBezTo>
                    <a:pt x="34" y="1"/>
                    <a:pt x="0" y="101"/>
                    <a:pt x="34" y="101"/>
                  </a:cubicBezTo>
                  <a:cubicBezTo>
                    <a:pt x="2435" y="1602"/>
                    <a:pt x="5004" y="2736"/>
                    <a:pt x="7672" y="3570"/>
                  </a:cubicBezTo>
                  <a:cubicBezTo>
                    <a:pt x="8041" y="3675"/>
                    <a:pt x="8836" y="3947"/>
                    <a:pt x="9456" y="3947"/>
                  </a:cubicBezTo>
                  <a:cubicBezTo>
                    <a:pt x="10014" y="3947"/>
                    <a:pt x="10432" y="3727"/>
                    <a:pt x="10274" y="2969"/>
                  </a:cubicBezTo>
                  <a:cubicBezTo>
                    <a:pt x="10274" y="2936"/>
                    <a:pt x="10233" y="2919"/>
                    <a:pt x="10195" y="2919"/>
                  </a:cubicBezTo>
                  <a:cubicBezTo>
                    <a:pt x="10158" y="2919"/>
                    <a:pt x="10124" y="2936"/>
                    <a:pt x="10141" y="2969"/>
                  </a:cubicBezTo>
                  <a:cubicBezTo>
                    <a:pt x="10196" y="3462"/>
                    <a:pt x="9833" y="3645"/>
                    <a:pt x="9263" y="3645"/>
                  </a:cubicBezTo>
                  <a:cubicBezTo>
                    <a:pt x="7750" y="3645"/>
                    <a:pt x="4770" y="2353"/>
                    <a:pt x="4237" y="2135"/>
                  </a:cubicBezTo>
                  <a:cubicBezTo>
                    <a:pt x="2836" y="1502"/>
                    <a:pt x="1468" y="7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78"/>
            <p:cNvSpPr/>
            <p:nvPr/>
          </p:nvSpPr>
          <p:spPr>
            <a:xfrm>
              <a:off x="3025700" y="1937675"/>
              <a:ext cx="522875" cy="582100"/>
            </a:xfrm>
            <a:custGeom>
              <a:avLst/>
              <a:gdLst/>
              <a:ahLst/>
              <a:cxnLst/>
              <a:rect l="l" t="t" r="r" b="b"/>
              <a:pathLst>
                <a:path w="20915" h="23284" extrusionOk="0">
                  <a:moveTo>
                    <a:pt x="16411" y="0"/>
                  </a:moveTo>
                  <a:cubicBezTo>
                    <a:pt x="16411" y="0"/>
                    <a:pt x="2167" y="10041"/>
                    <a:pt x="800" y="14410"/>
                  </a:cubicBezTo>
                  <a:cubicBezTo>
                    <a:pt x="0" y="16942"/>
                    <a:pt x="4258" y="23267"/>
                    <a:pt x="4236" y="23283"/>
                  </a:cubicBezTo>
                  <a:lnTo>
                    <a:pt x="4236" y="23283"/>
                  </a:lnTo>
                  <a:lnTo>
                    <a:pt x="8105" y="22049"/>
                  </a:lnTo>
                  <a:lnTo>
                    <a:pt x="6637" y="16245"/>
                  </a:lnTo>
                  <a:lnTo>
                    <a:pt x="20914" y="9173"/>
                  </a:lnTo>
                  <a:lnTo>
                    <a:pt x="16411" y="0"/>
                  </a:lnTo>
                  <a:close/>
                  <a:moveTo>
                    <a:pt x="4236" y="23283"/>
                  </a:moveTo>
                  <a:lnTo>
                    <a:pt x="4235" y="23283"/>
                  </a:lnTo>
                  <a:cubicBezTo>
                    <a:pt x="4236" y="23283"/>
                    <a:pt x="4236" y="23283"/>
                    <a:pt x="4236" y="23283"/>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78"/>
            <p:cNvSpPr/>
            <p:nvPr/>
          </p:nvSpPr>
          <p:spPr>
            <a:xfrm>
              <a:off x="3441800" y="1812725"/>
              <a:ext cx="684675" cy="994750"/>
            </a:xfrm>
            <a:custGeom>
              <a:avLst/>
              <a:gdLst/>
              <a:ahLst/>
              <a:cxnLst/>
              <a:rect l="l" t="t" r="r" b="b"/>
              <a:pathLst>
                <a:path w="27387" h="39790" extrusionOk="0">
                  <a:moveTo>
                    <a:pt x="15266" y="0"/>
                  </a:moveTo>
                  <a:cubicBezTo>
                    <a:pt x="13271" y="0"/>
                    <a:pt x="10732" y="377"/>
                    <a:pt x="7205" y="1295"/>
                  </a:cubicBezTo>
                  <a:cubicBezTo>
                    <a:pt x="7205" y="1295"/>
                    <a:pt x="0" y="1362"/>
                    <a:pt x="2035" y="19442"/>
                  </a:cubicBezTo>
                  <a:lnTo>
                    <a:pt x="1668" y="39790"/>
                  </a:lnTo>
                  <a:lnTo>
                    <a:pt x="27387" y="35853"/>
                  </a:lnTo>
                  <a:cubicBezTo>
                    <a:pt x="27387" y="35853"/>
                    <a:pt x="22817" y="2363"/>
                    <a:pt x="21215" y="1529"/>
                  </a:cubicBezTo>
                  <a:cubicBezTo>
                    <a:pt x="19506" y="627"/>
                    <a:pt x="17839" y="0"/>
                    <a:pt x="1526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78"/>
            <p:cNvSpPr/>
            <p:nvPr/>
          </p:nvSpPr>
          <p:spPr>
            <a:xfrm>
              <a:off x="3211625" y="1854050"/>
              <a:ext cx="382800" cy="500600"/>
            </a:xfrm>
            <a:custGeom>
              <a:avLst/>
              <a:gdLst/>
              <a:ahLst/>
              <a:cxnLst/>
              <a:rect l="l" t="t" r="r" b="b"/>
              <a:pathLst>
                <a:path w="15312" h="20024" extrusionOk="0">
                  <a:moveTo>
                    <a:pt x="14848" y="0"/>
                  </a:moveTo>
                  <a:cubicBezTo>
                    <a:pt x="14836" y="0"/>
                    <a:pt x="14824" y="3"/>
                    <a:pt x="14811" y="9"/>
                  </a:cubicBezTo>
                  <a:cubicBezTo>
                    <a:pt x="5805" y="2278"/>
                    <a:pt x="1" y="9716"/>
                    <a:pt x="1" y="9716"/>
                  </a:cubicBezTo>
                  <a:lnTo>
                    <a:pt x="12009" y="20024"/>
                  </a:lnTo>
                  <a:lnTo>
                    <a:pt x="15312" y="676"/>
                  </a:lnTo>
                  <a:cubicBezTo>
                    <a:pt x="15249" y="676"/>
                    <a:pt x="15039" y="0"/>
                    <a:pt x="14848"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78"/>
            <p:cNvSpPr/>
            <p:nvPr/>
          </p:nvSpPr>
          <p:spPr>
            <a:xfrm>
              <a:off x="3571050" y="1417300"/>
              <a:ext cx="282725" cy="394025"/>
            </a:xfrm>
            <a:custGeom>
              <a:avLst/>
              <a:gdLst/>
              <a:ahLst/>
              <a:cxnLst/>
              <a:rect l="l" t="t" r="r" b="b"/>
              <a:pathLst>
                <a:path w="11309" h="15761" extrusionOk="0">
                  <a:moveTo>
                    <a:pt x="5004" y="0"/>
                  </a:moveTo>
                  <a:lnTo>
                    <a:pt x="1" y="634"/>
                  </a:lnTo>
                  <a:cubicBezTo>
                    <a:pt x="1" y="634"/>
                    <a:pt x="301" y="5170"/>
                    <a:pt x="601" y="8039"/>
                  </a:cubicBezTo>
                  <a:cubicBezTo>
                    <a:pt x="935" y="10908"/>
                    <a:pt x="1302" y="13843"/>
                    <a:pt x="1468" y="14043"/>
                  </a:cubicBezTo>
                  <a:cubicBezTo>
                    <a:pt x="1771" y="14346"/>
                    <a:pt x="3299" y="15760"/>
                    <a:pt x="5228" y="15760"/>
                  </a:cubicBezTo>
                  <a:cubicBezTo>
                    <a:pt x="5639" y="15760"/>
                    <a:pt x="6067" y="15697"/>
                    <a:pt x="6505" y="15545"/>
                  </a:cubicBezTo>
                  <a:cubicBezTo>
                    <a:pt x="8974" y="14711"/>
                    <a:pt x="11309" y="13310"/>
                    <a:pt x="11209" y="12142"/>
                  </a:cubicBezTo>
                  <a:cubicBezTo>
                    <a:pt x="11142" y="10975"/>
                    <a:pt x="10008" y="2135"/>
                    <a:pt x="10008" y="2135"/>
                  </a:cubicBezTo>
                  <a:lnTo>
                    <a:pt x="5004" y="0"/>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78"/>
            <p:cNvSpPr/>
            <p:nvPr/>
          </p:nvSpPr>
          <p:spPr>
            <a:xfrm>
              <a:off x="3581900" y="1722500"/>
              <a:ext cx="326075" cy="198675"/>
            </a:xfrm>
            <a:custGeom>
              <a:avLst/>
              <a:gdLst/>
              <a:ahLst/>
              <a:cxnLst/>
              <a:rect l="l" t="t" r="r" b="b"/>
              <a:pathLst>
                <a:path w="13043" h="7947" extrusionOk="0">
                  <a:moveTo>
                    <a:pt x="10174" y="1"/>
                  </a:moveTo>
                  <a:lnTo>
                    <a:pt x="1168" y="635"/>
                  </a:lnTo>
                  <a:lnTo>
                    <a:pt x="1835" y="4804"/>
                  </a:lnTo>
                  <a:lnTo>
                    <a:pt x="0" y="5271"/>
                  </a:lnTo>
                  <a:lnTo>
                    <a:pt x="200" y="5471"/>
                  </a:lnTo>
                  <a:cubicBezTo>
                    <a:pt x="1823" y="7138"/>
                    <a:pt x="3946" y="7946"/>
                    <a:pt x="6057" y="7946"/>
                  </a:cubicBezTo>
                  <a:cubicBezTo>
                    <a:pt x="8763" y="7946"/>
                    <a:pt x="11450" y="6619"/>
                    <a:pt x="13043" y="4070"/>
                  </a:cubicBezTo>
                  <a:lnTo>
                    <a:pt x="11008" y="3437"/>
                  </a:lnTo>
                  <a:lnTo>
                    <a:pt x="10174"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78"/>
            <p:cNvSpPr/>
            <p:nvPr/>
          </p:nvSpPr>
          <p:spPr>
            <a:xfrm>
              <a:off x="3433825" y="1324225"/>
              <a:ext cx="414350" cy="249875"/>
            </a:xfrm>
            <a:custGeom>
              <a:avLst/>
              <a:gdLst/>
              <a:ahLst/>
              <a:cxnLst/>
              <a:rect l="l" t="t" r="r" b="b"/>
              <a:pathLst>
                <a:path w="16574" h="9995" extrusionOk="0">
                  <a:moveTo>
                    <a:pt x="853" y="721"/>
                  </a:moveTo>
                  <a:lnTo>
                    <a:pt x="853" y="721"/>
                  </a:lnTo>
                  <a:cubicBezTo>
                    <a:pt x="835" y="739"/>
                    <a:pt x="818" y="775"/>
                    <a:pt x="800" y="811"/>
                  </a:cubicBezTo>
                  <a:lnTo>
                    <a:pt x="800" y="811"/>
                  </a:lnTo>
                  <a:cubicBezTo>
                    <a:pt x="817" y="781"/>
                    <a:pt x="835" y="751"/>
                    <a:pt x="853" y="721"/>
                  </a:cubicBezTo>
                  <a:close/>
                  <a:moveTo>
                    <a:pt x="2460" y="0"/>
                  </a:moveTo>
                  <a:cubicBezTo>
                    <a:pt x="1838" y="0"/>
                    <a:pt x="1260" y="238"/>
                    <a:pt x="769" y="867"/>
                  </a:cubicBezTo>
                  <a:lnTo>
                    <a:pt x="769" y="867"/>
                  </a:lnTo>
                  <a:cubicBezTo>
                    <a:pt x="779" y="851"/>
                    <a:pt x="790" y="831"/>
                    <a:pt x="800" y="811"/>
                  </a:cubicBezTo>
                  <a:lnTo>
                    <a:pt x="800" y="811"/>
                  </a:lnTo>
                  <a:cubicBezTo>
                    <a:pt x="787" y="833"/>
                    <a:pt x="774" y="854"/>
                    <a:pt x="762" y="876"/>
                  </a:cubicBezTo>
                  <a:lnTo>
                    <a:pt x="762" y="876"/>
                  </a:lnTo>
                  <a:cubicBezTo>
                    <a:pt x="759" y="880"/>
                    <a:pt x="756" y="884"/>
                    <a:pt x="753" y="888"/>
                  </a:cubicBezTo>
                  <a:cubicBezTo>
                    <a:pt x="755" y="886"/>
                    <a:pt x="757" y="883"/>
                    <a:pt x="759" y="881"/>
                  </a:cubicBezTo>
                  <a:lnTo>
                    <a:pt x="759" y="881"/>
                  </a:lnTo>
                  <a:cubicBezTo>
                    <a:pt x="226" y="1812"/>
                    <a:pt x="0" y="2620"/>
                    <a:pt x="253" y="3756"/>
                  </a:cubicBezTo>
                  <a:cubicBezTo>
                    <a:pt x="453" y="4724"/>
                    <a:pt x="920" y="5591"/>
                    <a:pt x="1620" y="6292"/>
                  </a:cubicBezTo>
                  <a:cubicBezTo>
                    <a:pt x="2117" y="6835"/>
                    <a:pt x="2864" y="7077"/>
                    <a:pt x="3602" y="7077"/>
                  </a:cubicBezTo>
                  <a:cubicBezTo>
                    <a:pt x="3905" y="7077"/>
                    <a:pt x="4207" y="7037"/>
                    <a:pt x="4489" y="6959"/>
                  </a:cubicBezTo>
                  <a:cubicBezTo>
                    <a:pt x="5123" y="6792"/>
                    <a:pt x="5656" y="6425"/>
                    <a:pt x="6257" y="6225"/>
                  </a:cubicBezTo>
                  <a:cubicBezTo>
                    <a:pt x="6569" y="6100"/>
                    <a:pt x="6894" y="6001"/>
                    <a:pt x="7224" y="6001"/>
                  </a:cubicBezTo>
                  <a:cubicBezTo>
                    <a:pt x="7423" y="6001"/>
                    <a:pt x="7624" y="6037"/>
                    <a:pt x="7825" y="6125"/>
                  </a:cubicBezTo>
                  <a:cubicBezTo>
                    <a:pt x="8192" y="6292"/>
                    <a:pt x="8492" y="6558"/>
                    <a:pt x="8825" y="6792"/>
                  </a:cubicBezTo>
                  <a:cubicBezTo>
                    <a:pt x="9530" y="7291"/>
                    <a:pt x="10226" y="7506"/>
                    <a:pt x="10936" y="7506"/>
                  </a:cubicBezTo>
                  <a:cubicBezTo>
                    <a:pt x="11604" y="7506"/>
                    <a:pt x="12284" y="7315"/>
                    <a:pt x="12995" y="6992"/>
                  </a:cubicBezTo>
                  <a:cubicBezTo>
                    <a:pt x="13410" y="6811"/>
                    <a:pt x="13732" y="6731"/>
                    <a:pt x="13986" y="6731"/>
                  </a:cubicBezTo>
                  <a:cubicBezTo>
                    <a:pt x="15364" y="6731"/>
                    <a:pt x="14724" y="9065"/>
                    <a:pt x="15964" y="9994"/>
                  </a:cubicBezTo>
                  <a:cubicBezTo>
                    <a:pt x="16445" y="8851"/>
                    <a:pt x="16574" y="5048"/>
                    <a:pt x="14709" y="5048"/>
                  </a:cubicBezTo>
                  <a:cubicBezTo>
                    <a:pt x="14507" y="5048"/>
                    <a:pt x="14281" y="5093"/>
                    <a:pt x="14029" y="5191"/>
                  </a:cubicBezTo>
                  <a:cubicBezTo>
                    <a:pt x="13962" y="3756"/>
                    <a:pt x="13362" y="1522"/>
                    <a:pt x="11694" y="1388"/>
                  </a:cubicBezTo>
                  <a:cubicBezTo>
                    <a:pt x="11635" y="1384"/>
                    <a:pt x="11577" y="1382"/>
                    <a:pt x="11519" y="1382"/>
                  </a:cubicBezTo>
                  <a:cubicBezTo>
                    <a:pt x="10332" y="1382"/>
                    <a:pt x="9544" y="2228"/>
                    <a:pt x="8297" y="2228"/>
                  </a:cubicBezTo>
                  <a:cubicBezTo>
                    <a:pt x="8146" y="2228"/>
                    <a:pt x="7990" y="2216"/>
                    <a:pt x="7825" y="2189"/>
                  </a:cubicBezTo>
                  <a:cubicBezTo>
                    <a:pt x="6304" y="1870"/>
                    <a:pt x="4207" y="0"/>
                    <a:pt x="2460"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78"/>
            <p:cNvSpPr/>
            <p:nvPr/>
          </p:nvSpPr>
          <p:spPr>
            <a:xfrm>
              <a:off x="3820400" y="1546650"/>
              <a:ext cx="50900" cy="73350"/>
            </a:xfrm>
            <a:custGeom>
              <a:avLst/>
              <a:gdLst/>
              <a:ahLst/>
              <a:cxnLst/>
              <a:rect l="l" t="t" r="r" b="b"/>
              <a:pathLst>
                <a:path w="2036" h="2934" extrusionOk="0">
                  <a:moveTo>
                    <a:pt x="1026" y="0"/>
                  </a:moveTo>
                  <a:cubicBezTo>
                    <a:pt x="658" y="0"/>
                    <a:pt x="256" y="335"/>
                    <a:pt x="0" y="964"/>
                  </a:cubicBezTo>
                  <a:lnTo>
                    <a:pt x="367" y="2698"/>
                  </a:lnTo>
                  <a:cubicBezTo>
                    <a:pt x="647" y="2798"/>
                    <a:pt x="902" y="2934"/>
                    <a:pt x="1155" y="2934"/>
                  </a:cubicBezTo>
                  <a:cubicBezTo>
                    <a:pt x="1325" y="2934"/>
                    <a:pt x="1494" y="2873"/>
                    <a:pt x="1668" y="2698"/>
                  </a:cubicBezTo>
                  <a:cubicBezTo>
                    <a:pt x="2035" y="2331"/>
                    <a:pt x="1969" y="1464"/>
                    <a:pt x="1835" y="964"/>
                  </a:cubicBezTo>
                  <a:cubicBezTo>
                    <a:pt x="1704" y="310"/>
                    <a:pt x="1381" y="0"/>
                    <a:pt x="1026"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78"/>
            <p:cNvSpPr/>
            <p:nvPr/>
          </p:nvSpPr>
          <p:spPr>
            <a:xfrm>
              <a:off x="3546875" y="1581925"/>
              <a:ext cx="47550" cy="74025"/>
            </a:xfrm>
            <a:custGeom>
              <a:avLst/>
              <a:gdLst/>
              <a:ahLst/>
              <a:cxnLst/>
              <a:rect l="l" t="t" r="r" b="b"/>
              <a:pathLst>
                <a:path w="1902" h="2961" extrusionOk="0">
                  <a:moveTo>
                    <a:pt x="818" y="1"/>
                  </a:moveTo>
                  <a:cubicBezTo>
                    <a:pt x="424" y="1"/>
                    <a:pt x="102" y="350"/>
                    <a:pt x="67" y="1087"/>
                  </a:cubicBezTo>
                  <a:cubicBezTo>
                    <a:pt x="0" y="1588"/>
                    <a:pt x="67" y="2455"/>
                    <a:pt x="467" y="2788"/>
                  </a:cubicBezTo>
                  <a:cubicBezTo>
                    <a:pt x="625" y="2912"/>
                    <a:pt x="768" y="2960"/>
                    <a:pt x="905" y="2960"/>
                  </a:cubicBezTo>
                  <a:cubicBezTo>
                    <a:pt x="1175" y="2960"/>
                    <a:pt x="1426" y="2776"/>
                    <a:pt x="1735" y="2622"/>
                  </a:cubicBezTo>
                  <a:lnTo>
                    <a:pt x="1902" y="820"/>
                  </a:lnTo>
                  <a:cubicBezTo>
                    <a:pt x="1586" y="283"/>
                    <a:pt x="1172" y="1"/>
                    <a:pt x="818"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78"/>
            <p:cNvSpPr/>
            <p:nvPr/>
          </p:nvSpPr>
          <p:spPr>
            <a:xfrm>
              <a:off x="3667425" y="1547375"/>
              <a:ext cx="47925" cy="88750"/>
            </a:xfrm>
            <a:custGeom>
              <a:avLst/>
              <a:gdLst/>
              <a:ahLst/>
              <a:cxnLst/>
              <a:rect l="l" t="t" r="r" b="b"/>
              <a:pathLst>
                <a:path w="1917" h="3550" extrusionOk="0">
                  <a:moveTo>
                    <a:pt x="182" y="1"/>
                  </a:moveTo>
                  <a:cubicBezTo>
                    <a:pt x="182" y="1"/>
                    <a:pt x="115" y="101"/>
                    <a:pt x="149" y="168"/>
                  </a:cubicBezTo>
                  <a:cubicBezTo>
                    <a:pt x="550" y="908"/>
                    <a:pt x="1151" y="1506"/>
                    <a:pt x="1529" y="2252"/>
                  </a:cubicBezTo>
                  <a:lnTo>
                    <a:pt x="1529" y="2252"/>
                  </a:lnTo>
                  <a:cubicBezTo>
                    <a:pt x="1039" y="2372"/>
                    <a:pt x="0" y="2424"/>
                    <a:pt x="149" y="3136"/>
                  </a:cubicBezTo>
                  <a:cubicBezTo>
                    <a:pt x="253" y="3476"/>
                    <a:pt x="766" y="3550"/>
                    <a:pt x="1160" y="3550"/>
                  </a:cubicBezTo>
                  <a:cubicBezTo>
                    <a:pt x="1270" y="3550"/>
                    <a:pt x="1370" y="3544"/>
                    <a:pt x="1449" y="3537"/>
                  </a:cubicBezTo>
                  <a:cubicBezTo>
                    <a:pt x="1583" y="3537"/>
                    <a:pt x="1616" y="3337"/>
                    <a:pt x="1449" y="3303"/>
                  </a:cubicBezTo>
                  <a:cubicBezTo>
                    <a:pt x="1283" y="3303"/>
                    <a:pt x="682" y="3303"/>
                    <a:pt x="582" y="3136"/>
                  </a:cubicBezTo>
                  <a:cubicBezTo>
                    <a:pt x="249" y="2703"/>
                    <a:pt x="1616" y="2536"/>
                    <a:pt x="1783" y="2469"/>
                  </a:cubicBezTo>
                  <a:cubicBezTo>
                    <a:pt x="1850" y="2436"/>
                    <a:pt x="1916" y="2336"/>
                    <a:pt x="1850" y="2269"/>
                  </a:cubicBezTo>
                  <a:cubicBezTo>
                    <a:pt x="1449" y="1435"/>
                    <a:pt x="682" y="835"/>
                    <a:pt x="1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78"/>
            <p:cNvSpPr/>
            <p:nvPr/>
          </p:nvSpPr>
          <p:spPr>
            <a:xfrm>
              <a:off x="3751900" y="1558525"/>
              <a:ext cx="9925" cy="8175"/>
            </a:xfrm>
            <a:custGeom>
              <a:avLst/>
              <a:gdLst/>
              <a:ahLst/>
              <a:cxnLst/>
              <a:rect l="l" t="t" r="r" b="b"/>
              <a:pathLst>
                <a:path w="397" h="327" extrusionOk="0">
                  <a:moveTo>
                    <a:pt x="157" y="1"/>
                  </a:moveTo>
                  <a:cubicBezTo>
                    <a:pt x="65" y="1"/>
                    <a:pt x="0" y="103"/>
                    <a:pt x="72" y="222"/>
                  </a:cubicBezTo>
                  <a:cubicBezTo>
                    <a:pt x="105" y="255"/>
                    <a:pt x="139" y="322"/>
                    <a:pt x="205" y="322"/>
                  </a:cubicBezTo>
                  <a:cubicBezTo>
                    <a:pt x="214" y="325"/>
                    <a:pt x="223" y="326"/>
                    <a:pt x="232" y="326"/>
                  </a:cubicBezTo>
                  <a:cubicBezTo>
                    <a:pt x="322" y="326"/>
                    <a:pt x="397" y="180"/>
                    <a:pt x="305" y="89"/>
                  </a:cubicBezTo>
                  <a:cubicBezTo>
                    <a:pt x="305" y="89"/>
                    <a:pt x="305" y="55"/>
                    <a:pt x="272" y="55"/>
                  </a:cubicBezTo>
                  <a:cubicBezTo>
                    <a:pt x="234" y="17"/>
                    <a:pt x="193" y="1"/>
                    <a:pt x="1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78"/>
            <p:cNvSpPr/>
            <p:nvPr/>
          </p:nvSpPr>
          <p:spPr>
            <a:xfrm>
              <a:off x="3621250" y="1573275"/>
              <a:ext cx="12375" cy="8325"/>
            </a:xfrm>
            <a:custGeom>
              <a:avLst/>
              <a:gdLst/>
              <a:ahLst/>
              <a:cxnLst/>
              <a:rect l="l" t="t" r="r" b="b"/>
              <a:pathLst>
                <a:path w="495" h="333" extrusionOk="0">
                  <a:moveTo>
                    <a:pt x="256" y="0"/>
                  </a:moveTo>
                  <a:cubicBezTo>
                    <a:pt x="113" y="0"/>
                    <a:pt x="0" y="306"/>
                    <a:pt x="294" y="332"/>
                  </a:cubicBezTo>
                  <a:cubicBezTo>
                    <a:pt x="461" y="332"/>
                    <a:pt x="494" y="166"/>
                    <a:pt x="428" y="99"/>
                  </a:cubicBezTo>
                  <a:lnTo>
                    <a:pt x="361" y="66"/>
                  </a:lnTo>
                  <a:cubicBezTo>
                    <a:pt x="328" y="19"/>
                    <a:pt x="291" y="0"/>
                    <a:pt x="2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78"/>
            <p:cNvSpPr/>
            <p:nvPr/>
          </p:nvSpPr>
          <p:spPr>
            <a:xfrm>
              <a:off x="3653450" y="1628425"/>
              <a:ext cx="118525" cy="60300"/>
            </a:xfrm>
            <a:custGeom>
              <a:avLst/>
              <a:gdLst/>
              <a:ahLst/>
              <a:cxnLst/>
              <a:rect l="l" t="t" r="r" b="b"/>
              <a:pathLst>
                <a:path w="4741" h="2412" extrusionOk="0">
                  <a:moveTo>
                    <a:pt x="4046" y="1"/>
                  </a:moveTo>
                  <a:cubicBezTo>
                    <a:pt x="3865" y="1"/>
                    <a:pt x="3663" y="72"/>
                    <a:pt x="3476" y="228"/>
                  </a:cubicBezTo>
                  <a:lnTo>
                    <a:pt x="3209" y="528"/>
                  </a:lnTo>
                  <a:cubicBezTo>
                    <a:pt x="2909" y="762"/>
                    <a:pt x="2576" y="1129"/>
                    <a:pt x="2175" y="1129"/>
                  </a:cubicBezTo>
                  <a:cubicBezTo>
                    <a:pt x="1842" y="1129"/>
                    <a:pt x="1575" y="928"/>
                    <a:pt x="1308" y="862"/>
                  </a:cubicBezTo>
                  <a:cubicBezTo>
                    <a:pt x="1185" y="827"/>
                    <a:pt x="1034" y="805"/>
                    <a:pt x="880" y="805"/>
                  </a:cubicBezTo>
                  <a:cubicBezTo>
                    <a:pt x="451" y="805"/>
                    <a:pt x="0" y="971"/>
                    <a:pt x="74" y="1462"/>
                  </a:cubicBezTo>
                  <a:cubicBezTo>
                    <a:pt x="234" y="2149"/>
                    <a:pt x="1243" y="2412"/>
                    <a:pt x="2076" y="2412"/>
                  </a:cubicBezTo>
                  <a:cubicBezTo>
                    <a:pt x="2456" y="2412"/>
                    <a:pt x="2800" y="2357"/>
                    <a:pt x="3009" y="2263"/>
                  </a:cubicBezTo>
                  <a:cubicBezTo>
                    <a:pt x="3576" y="2029"/>
                    <a:pt x="4243" y="1529"/>
                    <a:pt x="4510" y="928"/>
                  </a:cubicBezTo>
                  <a:cubicBezTo>
                    <a:pt x="4740" y="354"/>
                    <a:pt x="4447" y="1"/>
                    <a:pt x="404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78"/>
            <p:cNvSpPr/>
            <p:nvPr/>
          </p:nvSpPr>
          <p:spPr>
            <a:xfrm>
              <a:off x="4033050" y="1866775"/>
              <a:ext cx="503725" cy="523725"/>
            </a:xfrm>
            <a:custGeom>
              <a:avLst/>
              <a:gdLst/>
              <a:ahLst/>
              <a:cxnLst/>
              <a:rect l="l" t="t" r="r" b="b"/>
              <a:pathLst>
                <a:path w="20149" h="20949" extrusionOk="0">
                  <a:moveTo>
                    <a:pt x="1" y="1"/>
                  </a:moveTo>
                  <a:lnTo>
                    <a:pt x="1568" y="12243"/>
                  </a:lnTo>
                  <a:lnTo>
                    <a:pt x="13377" y="12543"/>
                  </a:lnTo>
                  <a:lnTo>
                    <a:pt x="12509" y="20949"/>
                  </a:lnTo>
                  <a:lnTo>
                    <a:pt x="16846" y="19781"/>
                  </a:lnTo>
                  <a:cubicBezTo>
                    <a:pt x="16846" y="19748"/>
                    <a:pt x="20148" y="12843"/>
                    <a:pt x="19314" y="10241"/>
                  </a:cubicBezTo>
                  <a:cubicBezTo>
                    <a:pt x="17913" y="5872"/>
                    <a:pt x="1" y="1"/>
                    <a:pt x="1"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78"/>
            <p:cNvSpPr/>
            <p:nvPr/>
          </p:nvSpPr>
          <p:spPr>
            <a:xfrm>
              <a:off x="3907950" y="1823425"/>
              <a:ext cx="310250" cy="492025"/>
            </a:xfrm>
            <a:custGeom>
              <a:avLst/>
              <a:gdLst/>
              <a:ahLst/>
              <a:cxnLst/>
              <a:rect l="l" t="t" r="r" b="b"/>
              <a:pathLst>
                <a:path w="12410" h="19681" extrusionOk="0">
                  <a:moveTo>
                    <a:pt x="1" y="0"/>
                  </a:moveTo>
                  <a:lnTo>
                    <a:pt x="4671" y="19681"/>
                  </a:lnTo>
                  <a:lnTo>
                    <a:pt x="12410" y="3836"/>
                  </a:lnTo>
                  <a:cubicBezTo>
                    <a:pt x="4938" y="701"/>
                    <a:pt x="1" y="0"/>
                    <a:pt x="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78"/>
            <p:cNvSpPr/>
            <p:nvPr/>
          </p:nvSpPr>
          <p:spPr>
            <a:xfrm>
              <a:off x="4000525" y="2025700"/>
              <a:ext cx="46725" cy="311650"/>
            </a:xfrm>
            <a:custGeom>
              <a:avLst/>
              <a:gdLst/>
              <a:ahLst/>
              <a:cxnLst/>
              <a:rect l="l" t="t" r="r" b="b"/>
              <a:pathLst>
                <a:path w="1869" h="12466" extrusionOk="0">
                  <a:moveTo>
                    <a:pt x="25" y="0"/>
                  </a:moveTo>
                  <a:cubicBezTo>
                    <a:pt x="15" y="0"/>
                    <a:pt x="1" y="15"/>
                    <a:pt x="1" y="15"/>
                  </a:cubicBezTo>
                  <a:cubicBezTo>
                    <a:pt x="501" y="4151"/>
                    <a:pt x="1101" y="8321"/>
                    <a:pt x="1769" y="12390"/>
                  </a:cubicBezTo>
                  <a:cubicBezTo>
                    <a:pt x="1769" y="12440"/>
                    <a:pt x="1794" y="12465"/>
                    <a:pt x="1819" y="12465"/>
                  </a:cubicBezTo>
                  <a:cubicBezTo>
                    <a:pt x="1844" y="12465"/>
                    <a:pt x="1869" y="12440"/>
                    <a:pt x="1869" y="12390"/>
                  </a:cubicBezTo>
                  <a:cubicBezTo>
                    <a:pt x="1468" y="8254"/>
                    <a:pt x="935" y="4051"/>
                    <a:pt x="34" y="15"/>
                  </a:cubicBezTo>
                  <a:cubicBezTo>
                    <a:pt x="34" y="4"/>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78"/>
            <p:cNvSpPr/>
            <p:nvPr/>
          </p:nvSpPr>
          <p:spPr>
            <a:xfrm>
              <a:off x="3466825" y="2004850"/>
              <a:ext cx="47550" cy="311650"/>
            </a:xfrm>
            <a:custGeom>
              <a:avLst/>
              <a:gdLst/>
              <a:ahLst/>
              <a:cxnLst/>
              <a:rect l="l" t="t" r="r" b="b"/>
              <a:pathLst>
                <a:path w="1902" h="12466" extrusionOk="0">
                  <a:moveTo>
                    <a:pt x="25" y="0"/>
                  </a:moveTo>
                  <a:cubicBezTo>
                    <a:pt x="15" y="0"/>
                    <a:pt x="0" y="15"/>
                    <a:pt x="0" y="15"/>
                  </a:cubicBezTo>
                  <a:cubicBezTo>
                    <a:pt x="500" y="4151"/>
                    <a:pt x="1101" y="8321"/>
                    <a:pt x="1768" y="12390"/>
                  </a:cubicBezTo>
                  <a:cubicBezTo>
                    <a:pt x="1768" y="12440"/>
                    <a:pt x="1810" y="12466"/>
                    <a:pt x="1843" y="12466"/>
                  </a:cubicBezTo>
                  <a:cubicBezTo>
                    <a:pt x="1876" y="12466"/>
                    <a:pt x="1901" y="12440"/>
                    <a:pt x="1868" y="12390"/>
                  </a:cubicBezTo>
                  <a:cubicBezTo>
                    <a:pt x="1468" y="8254"/>
                    <a:pt x="934" y="4051"/>
                    <a:pt x="33" y="15"/>
                  </a:cubicBezTo>
                  <a:cubicBezTo>
                    <a:pt x="33" y="4"/>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78"/>
            <p:cNvSpPr/>
            <p:nvPr/>
          </p:nvSpPr>
          <p:spPr>
            <a:xfrm>
              <a:off x="3695300" y="1766700"/>
              <a:ext cx="116775" cy="29225"/>
            </a:xfrm>
            <a:custGeom>
              <a:avLst/>
              <a:gdLst/>
              <a:ahLst/>
              <a:cxnLst/>
              <a:rect l="l" t="t" r="r" b="b"/>
              <a:pathLst>
                <a:path w="4671" h="1169" extrusionOk="0">
                  <a:moveTo>
                    <a:pt x="4671" y="1"/>
                  </a:moveTo>
                  <a:cubicBezTo>
                    <a:pt x="3136" y="268"/>
                    <a:pt x="1569" y="601"/>
                    <a:pt x="34" y="1035"/>
                  </a:cubicBezTo>
                  <a:cubicBezTo>
                    <a:pt x="1" y="1035"/>
                    <a:pt x="1" y="1168"/>
                    <a:pt x="34" y="1168"/>
                  </a:cubicBezTo>
                  <a:cubicBezTo>
                    <a:pt x="1569" y="935"/>
                    <a:pt x="3136" y="668"/>
                    <a:pt x="4671" y="34"/>
                  </a:cubicBezTo>
                  <a:lnTo>
                    <a:pt x="467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78"/>
            <p:cNvSpPr/>
            <p:nvPr/>
          </p:nvSpPr>
          <p:spPr>
            <a:xfrm>
              <a:off x="3228300" y="2071100"/>
              <a:ext cx="1081650" cy="637975"/>
            </a:xfrm>
            <a:custGeom>
              <a:avLst/>
              <a:gdLst/>
              <a:ahLst/>
              <a:cxnLst/>
              <a:rect l="l" t="t" r="r" b="b"/>
              <a:pathLst>
                <a:path w="43266" h="25519" extrusionOk="0">
                  <a:moveTo>
                    <a:pt x="41697" y="0"/>
                  </a:moveTo>
                  <a:lnTo>
                    <a:pt x="1" y="3536"/>
                  </a:lnTo>
                  <a:lnTo>
                    <a:pt x="1469" y="25518"/>
                  </a:lnTo>
                  <a:lnTo>
                    <a:pt x="43265" y="21882"/>
                  </a:lnTo>
                  <a:lnTo>
                    <a:pt x="41697"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78"/>
            <p:cNvSpPr/>
            <p:nvPr/>
          </p:nvSpPr>
          <p:spPr>
            <a:xfrm>
              <a:off x="3262500" y="2586450"/>
              <a:ext cx="1047450" cy="122625"/>
            </a:xfrm>
            <a:custGeom>
              <a:avLst/>
              <a:gdLst/>
              <a:ahLst/>
              <a:cxnLst/>
              <a:rect l="l" t="t" r="r" b="b"/>
              <a:pathLst>
                <a:path w="41898" h="4905" extrusionOk="0">
                  <a:moveTo>
                    <a:pt x="41830" y="1"/>
                  </a:moveTo>
                  <a:lnTo>
                    <a:pt x="1" y="3503"/>
                  </a:lnTo>
                  <a:lnTo>
                    <a:pt x="101" y="4904"/>
                  </a:lnTo>
                  <a:lnTo>
                    <a:pt x="41897" y="1268"/>
                  </a:lnTo>
                  <a:lnTo>
                    <a:pt x="41830" y="1"/>
                  </a:ln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78"/>
            <p:cNvSpPr/>
            <p:nvPr/>
          </p:nvSpPr>
          <p:spPr>
            <a:xfrm>
              <a:off x="4145625" y="2315700"/>
              <a:ext cx="312300" cy="213550"/>
            </a:xfrm>
            <a:custGeom>
              <a:avLst/>
              <a:gdLst/>
              <a:ahLst/>
              <a:cxnLst/>
              <a:rect l="l" t="t" r="r" b="b"/>
              <a:pathLst>
                <a:path w="12492" h="8542" extrusionOk="0">
                  <a:moveTo>
                    <a:pt x="9680" y="0"/>
                  </a:moveTo>
                  <a:cubicBezTo>
                    <a:pt x="9646" y="0"/>
                    <a:pt x="9610" y="8"/>
                    <a:pt x="9574" y="23"/>
                  </a:cubicBezTo>
                  <a:cubicBezTo>
                    <a:pt x="9403" y="148"/>
                    <a:pt x="9042" y="178"/>
                    <a:pt x="8475" y="178"/>
                  </a:cubicBezTo>
                  <a:cubicBezTo>
                    <a:pt x="7948" y="178"/>
                    <a:pt x="7243" y="152"/>
                    <a:pt x="6347" y="152"/>
                  </a:cubicBezTo>
                  <a:cubicBezTo>
                    <a:pt x="6143" y="152"/>
                    <a:pt x="5929" y="153"/>
                    <a:pt x="5705" y="157"/>
                  </a:cubicBezTo>
                  <a:cubicBezTo>
                    <a:pt x="5705" y="157"/>
                    <a:pt x="5872" y="2792"/>
                    <a:pt x="5371" y="2959"/>
                  </a:cubicBezTo>
                  <a:cubicBezTo>
                    <a:pt x="3503" y="3559"/>
                    <a:pt x="401" y="3793"/>
                    <a:pt x="501" y="4326"/>
                  </a:cubicBezTo>
                  <a:cubicBezTo>
                    <a:pt x="534" y="4626"/>
                    <a:pt x="1702" y="4702"/>
                    <a:pt x="2861" y="4702"/>
                  </a:cubicBezTo>
                  <a:cubicBezTo>
                    <a:pt x="4020" y="4702"/>
                    <a:pt x="5171" y="4626"/>
                    <a:pt x="5171" y="4626"/>
                  </a:cubicBezTo>
                  <a:lnTo>
                    <a:pt x="5171" y="4626"/>
                  </a:lnTo>
                  <a:cubicBezTo>
                    <a:pt x="5171" y="4627"/>
                    <a:pt x="1" y="5794"/>
                    <a:pt x="101" y="6361"/>
                  </a:cubicBezTo>
                  <a:cubicBezTo>
                    <a:pt x="172" y="6656"/>
                    <a:pt x="609" y="6764"/>
                    <a:pt x="1210" y="6764"/>
                  </a:cubicBezTo>
                  <a:cubicBezTo>
                    <a:pt x="2847" y="6764"/>
                    <a:pt x="5704" y="5961"/>
                    <a:pt x="5705" y="5961"/>
                  </a:cubicBezTo>
                  <a:lnTo>
                    <a:pt x="5705" y="5961"/>
                  </a:lnTo>
                  <a:cubicBezTo>
                    <a:pt x="5704" y="5961"/>
                    <a:pt x="1735" y="7195"/>
                    <a:pt x="2002" y="7862"/>
                  </a:cubicBezTo>
                  <a:cubicBezTo>
                    <a:pt x="2033" y="7986"/>
                    <a:pt x="2160" y="8046"/>
                    <a:pt x="2397" y="8046"/>
                  </a:cubicBezTo>
                  <a:cubicBezTo>
                    <a:pt x="2925" y="8046"/>
                    <a:pt x="3998" y="7748"/>
                    <a:pt x="5772" y="7195"/>
                  </a:cubicBezTo>
                  <a:cubicBezTo>
                    <a:pt x="5872" y="7195"/>
                    <a:pt x="5905" y="7162"/>
                    <a:pt x="6005" y="7128"/>
                  </a:cubicBezTo>
                  <a:lnTo>
                    <a:pt x="6005" y="7128"/>
                  </a:lnTo>
                  <a:cubicBezTo>
                    <a:pt x="5071" y="7662"/>
                    <a:pt x="4170" y="8196"/>
                    <a:pt x="4204" y="8429"/>
                  </a:cubicBezTo>
                  <a:cubicBezTo>
                    <a:pt x="4234" y="8508"/>
                    <a:pt x="4373" y="8542"/>
                    <a:pt x="4584" y="8542"/>
                  </a:cubicBezTo>
                  <a:cubicBezTo>
                    <a:pt x="5535" y="8542"/>
                    <a:pt x="7949" y="7856"/>
                    <a:pt x="8440" y="7529"/>
                  </a:cubicBezTo>
                  <a:cubicBezTo>
                    <a:pt x="10775" y="6161"/>
                    <a:pt x="12276" y="1758"/>
                    <a:pt x="12276" y="1758"/>
                  </a:cubicBezTo>
                  <a:cubicBezTo>
                    <a:pt x="12276" y="1758"/>
                    <a:pt x="12492" y="436"/>
                    <a:pt x="12123" y="436"/>
                  </a:cubicBezTo>
                  <a:cubicBezTo>
                    <a:pt x="12082" y="436"/>
                    <a:pt x="12033" y="453"/>
                    <a:pt x="11976" y="490"/>
                  </a:cubicBezTo>
                  <a:cubicBezTo>
                    <a:pt x="11817" y="614"/>
                    <a:pt x="11556" y="653"/>
                    <a:pt x="11227" y="653"/>
                  </a:cubicBezTo>
                  <a:cubicBezTo>
                    <a:pt x="10933" y="653"/>
                    <a:pt x="10585" y="622"/>
                    <a:pt x="10208" y="590"/>
                  </a:cubicBezTo>
                  <a:cubicBezTo>
                    <a:pt x="10039" y="224"/>
                    <a:pt x="9870" y="0"/>
                    <a:pt x="9680"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78"/>
            <p:cNvSpPr/>
            <p:nvPr/>
          </p:nvSpPr>
          <p:spPr>
            <a:xfrm>
              <a:off x="3104900" y="2407175"/>
              <a:ext cx="325250" cy="198350"/>
            </a:xfrm>
            <a:custGeom>
              <a:avLst/>
              <a:gdLst/>
              <a:ahLst/>
              <a:cxnLst/>
              <a:rect l="l" t="t" r="r" b="b"/>
              <a:pathLst>
                <a:path w="13010" h="7934" extrusionOk="0">
                  <a:moveTo>
                    <a:pt x="5637" y="0"/>
                  </a:moveTo>
                  <a:lnTo>
                    <a:pt x="5637" y="0"/>
                  </a:lnTo>
                  <a:cubicBezTo>
                    <a:pt x="3503" y="667"/>
                    <a:pt x="133" y="901"/>
                    <a:pt x="67" y="2502"/>
                  </a:cubicBezTo>
                  <a:cubicBezTo>
                    <a:pt x="0" y="3836"/>
                    <a:pt x="2669" y="7305"/>
                    <a:pt x="5337" y="7906"/>
                  </a:cubicBezTo>
                  <a:cubicBezTo>
                    <a:pt x="5472" y="7924"/>
                    <a:pt x="5701" y="7933"/>
                    <a:pt x="5987" y="7933"/>
                  </a:cubicBezTo>
                  <a:cubicBezTo>
                    <a:pt x="7260" y="7933"/>
                    <a:pt x="9640" y="7747"/>
                    <a:pt x="9640" y="7339"/>
                  </a:cubicBezTo>
                  <a:cubicBezTo>
                    <a:pt x="9640" y="7139"/>
                    <a:pt x="8606" y="6905"/>
                    <a:pt x="7572" y="6672"/>
                  </a:cubicBezTo>
                  <a:lnTo>
                    <a:pt x="7772" y="6672"/>
                  </a:lnTo>
                  <a:cubicBezTo>
                    <a:pt x="10508" y="6605"/>
                    <a:pt x="11608" y="6471"/>
                    <a:pt x="11608" y="6104"/>
                  </a:cubicBezTo>
                  <a:cubicBezTo>
                    <a:pt x="11636" y="5516"/>
                    <a:pt x="8699" y="5469"/>
                    <a:pt x="7758" y="5469"/>
                  </a:cubicBezTo>
                  <a:cubicBezTo>
                    <a:pt x="7579" y="5469"/>
                    <a:pt x="7472" y="5471"/>
                    <a:pt x="7472" y="5471"/>
                  </a:cubicBezTo>
                  <a:cubicBezTo>
                    <a:pt x="7472" y="5471"/>
                    <a:pt x="13009" y="5170"/>
                    <a:pt x="12909" y="4103"/>
                  </a:cubicBezTo>
                  <a:cubicBezTo>
                    <a:pt x="12875" y="3895"/>
                    <a:pt x="12224" y="3827"/>
                    <a:pt x="11389" y="3827"/>
                  </a:cubicBezTo>
                  <a:cubicBezTo>
                    <a:pt x="9811" y="3827"/>
                    <a:pt x="7572" y="4070"/>
                    <a:pt x="7572" y="4070"/>
                  </a:cubicBezTo>
                  <a:cubicBezTo>
                    <a:pt x="7572" y="4070"/>
                    <a:pt x="12009" y="2902"/>
                    <a:pt x="11909" y="2302"/>
                  </a:cubicBezTo>
                  <a:cubicBezTo>
                    <a:pt x="11860" y="2026"/>
                    <a:pt x="10956" y="1947"/>
                    <a:pt x="9811" y="1947"/>
                  </a:cubicBezTo>
                  <a:cubicBezTo>
                    <a:pt x="8605" y="1947"/>
                    <a:pt x="7131" y="2034"/>
                    <a:pt x="6104" y="2068"/>
                  </a:cubicBezTo>
                  <a:cubicBezTo>
                    <a:pt x="5604" y="2068"/>
                    <a:pt x="5637" y="0"/>
                    <a:pt x="5637"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282" name="Google Shape;8282;p78"/>
          <p:cNvPicPr preferRelativeResize="0"/>
          <p:nvPr/>
        </p:nvPicPr>
        <p:blipFill>
          <a:blip r:embed="rId3">
            <a:alphaModFix/>
          </a:blip>
          <a:stretch>
            <a:fillRect/>
          </a:stretch>
        </p:blipFill>
        <p:spPr>
          <a:xfrm>
            <a:off x="-12" y="4343400"/>
            <a:ext cx="1724025" cy="800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8286"/>
        <p:cNvGrpSpPr/>
        <p:nvPr/>
      </p:nvGrpSpPr>
      <p:grpSpPr>
        <a:xfrm>
          <a:off x="0" y="0"/>
          <a:ext cx="0" cy="0"/>
          <a:chOff x="0" y="0"/>
          <a:chExt cx="0" cy="0"/>
        </a:xfrm>
      </p:grpSpPr>
      <p:sp>
        <p:nvSpPr>
          <p:cNvPr id="8287" name="Google Shape;8287;p79"/>
          <p:cNvSpPr txBox="1">
            <a:spLocks noGrp="1"/>
          </p:cNvSpPr>
          <p:nvPr>
            <p:ph type="ctrTitle"/>
          </p:nvPr>
        </p:nvSpPr>
        <p:spPr>
          <a:xfrm>
            <a:off x="2572125" y="1453850"/>
            <a:ext cx="4271700" cy="228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700"/>
              <a:t>Friday, August 28</a:t>
            </a:r>
            <a:endParaRPr sz="4700"/>
          </a:p>
          <a:p>
            <a:pPr marL="0" lvl="0" indent="0" algn="l" rtl="0">
              <a:spcBef>
                <a:spcPts val="0"/>
              </a:spcBef>
              <a:spcAft>
                <a:spcPts val="0"/>
              </a:spcAft>
              <a:buNone/>
            </a:pPr>
            <a:r>
              <a:rPr lang="en" sz="4700"/>
              <a:t> Do BellRinger 5!</a:t>
            </a:r>
            <a:endParaRPr sz="4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8291"/>
        <p:cNvGrpSpPr/>
        <p:nvPr/>
      </p:nvGrpSpPr>
      <p:grpSpPr>
        <a:xfrm>
          <a:off x="0" y="0"/>
          <a:ext cx="0" cy="0"/>
          <a:chOff x="0" y="0"/>
          <a:chExt cx="0" cy="0"/>
        </a:xfrm>
      </p:grpSpPr>
      <p:sp>
        <p:nvSpPr>
          <p:cNvPr id="8292" name="Google Shape;8292;p80"/>
          <p:cNvSpPr txBox="1">
            <a:spLocks noGrp="1"/>
          </p:cNvSpPr>
          <p:nvPr>
            <p:ph type="ctrTitle"/>
          </p:nvPr>
        </p:nvSpPr>
        <p:spPr>
          <a:xfrm>
            <a:off x="2572125" y="1453850"/>
            <a:ext cx="4271700" cy="228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a:t>FrAme a Special Item</a:t>
            </a:r>
            <a:endParaRPr sz="4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8296"/>
        <p:cNvGrpSpPr/>
        <p:nvPr/>
      </p:nvGrpSpPr>
      <p:grpSpPr>
        <a:xfrm>
          <a:off x="0" y="0"/>
          <a:ext cx="0" cy="0"/>
          <a:chOff x="0" y="0"/>
          <a:chExt cx="0" cy="0"/>
        </a:xfrm>
      </p:grpSpPr>
      <p:pic>
        <p:nvPicPr>
          <p:cNvPr id="8297" name="Google Shape;8297;p81"/>
          <p:cNvPicPr preferRelativeResize="0"/>
          <p:nvPr/>
        </p:nvPicPr>
        <p:blipFill>
          <a:blip r:embed="rId3">
            <a:alphaModFix/>
          </a:blip>
          <a:stretch>
            <a:fillRect/>
          </a:stretch>
        </p:blipFill>
        <p:spPr>
          <a:xfrm>
            <a:off x="1364000" y="371050"/>
            <a:ext cx="6274475" cy="4495225"/>
          </a:xfrm>
          <a:prstGeom prst="rect">
            <a:avLst/>
          </a:prstGeom>
          <a:noFill/>
          <a:ln>
            <a:noFill/>
          </a:ln>
        </p:spPr>
      </p:pic>
      <p:sp>
        <p:nvSpPr>
          <p:cNvPr id="8298" name="Google Shape;8298;p81"/>
          <p:cNvSpPr txBox="1"/>
          <p:nvPr/>
        </p:nvSpPr>
        <p:spPr>
          <a:xfrm>
            <a:off x="2264675" y="1151525"/>
            <a:ext cx="4465500" cy="2968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niglet"/>
              <a:ea typeface="Sniglet"/>
              <a:cs typeface="Sniglet"/>
              <a:sym typeface="Sniglet"/>
            </a:endParaRPr>
          </a:p>
        </p:txBody>
      </p:sp>
      <p:sp>
        <p:nvSpPr>
          <p:cNvPr id="8299" name="Google Shape;8299;p81"/>
          <p:cNvSpPr txBox="1"/>
          <p:nvPr/>
        </p:nvSpPr>
        <p:spPr>
          <a:xfrm>
            <a:off x="2187900" y="1023575"/>
            <a:ext cx="4580700" cy="3083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niglet"/>
              <a:ea typeface="Sniglet"/>
              <a:cs typeface="Sniglet"/>
              <a:sym typeface="Sniglet"/>
            </a:endParaRPr>
          </a:p>
          <a:p>
            <a:pPr marL="0" lvl="0" indent="0" algn="l" rtl="0">
              <a:spcBef>
                <a:spcPts val="0"/>
              </a:spcBef>
              <a:spcAft>
                <a:spcPts val="0"/>
              </a:spcAft>
              <a:buNone/>
            </a:pPr>
            <a:r>
              <a:rPr lang="en" sz="2200">
                <a:latin typeface="Alfa Slab One"/>
                <a:ea typeface="Alfa Slab One"/>
                <a:cs typeface="Alfa Slab One"/>
                <a:sym typeface="Alfa Slab One"/>
              </a:rPr>
              <a:t>Learning Objective:  </a:t>
            </a:r>
            <a:endParaRPr sz="2200">
              <a:latin typeface="Alfa Slab One"/>
              <a:ea typeface="Alfa Slab One"/>
              <a:cs typeface="Alfa Slab One"/>
              <a:sym typeface="Alfa Slab One"/>
            </a:endParaRPr>
          </a:p>
          <a:p>
            <a:pPr marL="0" lvl="0" indent="0" algn="l" rtl="0">
              <a:spcBef>
                <a:spcPts val="0"/>
              </a:spcBef>
              <a:spcAft>
                <a:spcPts val="0"/>
              </a:spcAft>
              <a:buNone/>
            </a:pPr>
            <a:r>
              <a:rPr lang="en" sz="2200">
                <a:latin typeface="Alfa Slab One"/>
                <a:ea typeface="Alfa Slab One"/>
                <a:cs typeface="Alfa Slab One"/>
                <a:sym typeface="Alfa Slab One"/>
              </a:rPr>
              <a:t>   </a:t>
            </a:r>
            <a:endParaRPr sz="2200">
              <a:latin typeface="Alfa Slab One"/>
              <a:ea typeface="Alfa Slab One"/>
              <a:cs typeface="Alfa Slab One"/>
              <a:sym typeface="Alfa Slab One"/>
            </a:endParaRPr>
          </a:p>
          <a:p>
            <a:pPr marL="0" lvl="0" indent="0" algn="l" rtl="0">
              <a:spcBef>
                <a:spcPts val="0"/>
              </a:spcBef>
              <a:spcAft>
                <a:spcPts val="0"/>
              </a:spcAft>
              <a:buNone/>
            </a:pPr>
            <a:r>
              <a:rPr lang="en" sz="2200">
                <a:latin typeface="Alfa Slab One"/>
                <a:ea typeface="Alfa Slab One"/>
                <a:cs typeface="Alfa Slab One"/>
                <a:sym typeface="Alfa Slab One"/>
              </a:rPr>
              <a:t>Identify an object(s) that holds special meaning and learn about each other by sharing the stories of these special items.</a:t>
            </a:r>
            <a:endParaRPr sz="2200">
              <a:latin typeface="Alfa Slab One"/>
              <a:ea typeface="Alfa Slab One"/>
              <a:cs typeface="Alfa Slab One"/>
              <a:sym typeface="Alfa Slab On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8303"/>
        <p:cNvGrpSpPr/>
        <p:nvPr/>
      </p:nvGrpSpPr>
      <p:grpSpPr>
        <a:xfrm>
          <a:off x="0" y="0"/>
          <a:ext cx="0" cy="0"/>
          <a:chOff x="0" y="0"/>
          <a:chExt cx="0" cy="0"/>
        </a:xfrm>
      </p:grpSpPr>
      <p:pic>
        <p:nvPicPr>
          <p:cNvPr id="8304" name="Google Shape;8304;p82"/>
          <p:cNvPicPr preferRelativeResize="0"/>
          <p:nvPr/>
        </p:nvPicPr>
        <p:blipFill>
          <a:blip r:embed="rId3">
            <a:alphaModFix/>
          </a:blip>
          <a:stretch>
            <a:fillRect/>
          </a:stretch>
        </p:blipFill>
        <p:spPr>
          <a:xfrm>
            <a:off x="3113575" y="1205074"/>
            <a:ext cx="2720825" cy="2505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8308"/>
        <p:cNvGrpSpPr/>
        <p:nvPr/>
      </p:nvGrpSpPr>
      <p:grpSpPr>
        <a:xfrm>
          <a:off x="0" y="0"/>
          <a:ext cx="0" cy="0"/>
          <a:chOff x="0" y="0"/>
          <a:chExt cx="0" cy="0"/>
        </a:xfrm>
      </p:grpSpPr>
      <p:sp>
        <p:nvSpPr>
          <p:cNvPr id="8309" name="Google Shape;8309;p83">
            <a:hlinkClick r:id="rId3"/>
          </p:cNvPr>
          <p:cNvSpPr txBox="1"/>
          <p:nvPr/>
        </p:nvSpPr>
        <p:spPr>
          <a:xfrm>
            <a:off x="4977175" y="1701700"/>
            <a:ext cx="2047200" cy="14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niglet"/>
              <a:ea typeface="Sniglet"/>
              <a:cs typeface="Sniglet"/>
              <a:sym typeface="Sniglet"/>
            </a:endParaRPr>
          </a:p>
          <a:p>
            <a:pPr marL="0" lvl="0" indent="0" algn="l" rtl="0">
              <a:spcBef>
                <a:spcPts val="0"/>
              </a:spcBef>
              <a:spcAft>
                <a:spcPts val="0"/>
              </a:spcAft>
              <a:buNone/>
            </a:pPr>
            <a:endParaRPr>
              <a:latin typeface="Sniglet"/>
              <a:ea typeface="Sniglet"/>
              <a:cs typeface="Sniglet"/>
              <a:sym typeface="Sniglet"/>
            </a:endParaRPr>
          </a:p>
        </p:txBody>
      </p:sp>
      <p:sp>
        <p:nvSpPr>
          <p:cNvPr id="8310" name="Google Shape;8310;p83"/>
          <p:cNvSpPr txBox="1"/>
          <p:nvPr/>
        </p:nvSpPr>
        <p:spPr>
          <a:xfrm>
            <a:off x="3774450" y="716500"/>
            <a:ext cx="1676100" cy="8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u="sng">
                <a:solidFill>
                  <a:schemeClr val="hlink"/>
                </a:solidFill>
                <a:hlinkClick r:id="rId3"/>
              </a:rPr>
              <a:t>Film, Video Frame a Special Item</a:t>
            </a:r>
            <a:endParaRPr/>
          </a:p>
        </p:txBody>
      </p:sp>
      <p:pic>
        <p:nvPicPr>
          <p:cNvPr id="8311" name="Google Shape;8311;p83"/>
          <p:cNvPicPr preferRelativeResize="0"/>
          <p:nvPr/>
        </p:nvPicPr>
        <p:blipFill>
          <a:blip r:embed="rId4">
            <a:alphaModFix/>
          </a:blip>
          <a:stretch>
            <a:fillRect/>
          </a:stretch>
        </p:blipFill>
        <p:spPr>
          <a:xfrm>
            <a:off x="3492037" y="1713399"/>
            <a:ext cx="2322227" cy="1548151"/>
          </a:xfrm>
          <a:prstGeom prst="rect">
            <a:avLst/>
          </a:prstGeom>
          <a:noFill/>
          <a:ln>
            <a:noFill/>
          </a:ln>
        </p:spPr>
      </p:pic>
      <p:pic>
        <p:nvPicPr>
          <p:cNvPr id="8312" name="Google Shape;8312;p83"/>
          <p:cNvPicPr preferRelativeResize="0"/>
          <p:nvPr/>
        </p:nvPicPr>
        <p:blipFill rotWithShape="1">
          <a:blip r:embed="rId5">
            <a:alphaModFix/>
          </a:blip>
          <a:srcRect l="30667" r="31680" b="9272"/>
          <a:stretch/>
        </p:blipFill>
        <p:spPr>
          <a:xfrm>
            <a:off x="1092425" y="152400"/>
            <a:ext cx="1077250" cy="1408600"/>
          </a:xfrm>
          <a:prstGeom prst="rect">
            <a:avLst/>
          </a:prstGeom>
          <a:noFill/>
          <a:ln>
            <a:noFill/>
          </a:ln>
        </p:spPr>
      </p:pic>
      <p:pic>
        <p:nvPicPr>
          <p:cNvPr id="8313" name="Google Shape;8313;p83"/>
          <p:cNvPicPr preferRelativeResize="0"/>
          <p:nvPr/>
        </p:nvPicPr>
        <p:blipFill>
          <a:blip r:embed="rId6">
            <a:alphaModFix/>
          </a:blip>
          <a:stretch>
            <a:fillRect/>
          </a:stretch>
        </p:blipFill>
        <p:spPr>
          <a:xfrm>
            <a:off x="7373950" y="475262"/>
            <a:ext cx="1181100" cy="1800225"/>
          </a:xfrm>
          <a:prstGeom prst="rect">
            <a:avLst/>
          </a:prstGeom>
          <a:noFill/>
          <a:ln>
            <a:noFill/>
          </a:ln>
        </p:spPr>
      </p:pic>
      <p:pic>
        <p:nvPicPr>
          <p:cNvPr id="8314" name="Google Shape;8314;p83"/>
          <p:cNvPicPr preferRelativeResize="0"/>
          <p:nvPr/>
        </p:nvPicPr>
        <p:blipFill>
          <a:blip r:embed="rId7">
            <a:alphaModFix/>
          </a:blip>
          <a:stretch>
            <a:fillRect/>
          </a:stretch>
        </p:blipFill>
        <p:spPr>
          <a:xfrm>
            <a:off x="152400" y="1713400"/>
            <a:ext cx="1181100" cy="1800225"/>
          </a:xfrm>
          <a:prstGeom prst="rect">
            <a:avLst/>
          </a:prstGeom>
          <a:noFill/>
          <a:ln>
            <a:noFill/>
          </a:ln>
        </p:spPr>
      </p:pic>
      <p:pic>
        <p:nvPicPr>
          <p:cNvPr id="8315" name="Google Shape;8315;p83"/>
          <p:cNvPicPr preferRelativeResize="0"/>
          <p:nvPr/>
        </p:nvPicPr>
        <p:blipFill>
          <a:blip r:embed="rId8">
            <a:alphaModFix/>
          </a:blip>
          <a:stretch>
            <a:fillRect/>
          </a:stretch>
        </p:blipFill>
        <p:spPr>
          <a:xfrm>
            <a:off x="7828025" y="2275475"/>
            <a:ext cx="1181100" cy="1800225"/>
          </a:xfrm>
          <a:prstGeom prst="rect">
            <a:avLst/>
          </a:prstGeom>
          <a:noFill/>
          <a:ln>
            <a:noFill/>
          </a:ln>
        </p:spPr>
      </p:pic>
      <p:pic>
        <p:nvPicPr>
          <p:cNvPr id="8316" name="Google Shape;8316;p83"/>
          <p:cNvPicPr preferRelativeResize="0"/>
          <p:nvPr/>
        </p:nvPicPr>
        <p:blipFill>
          <a:blip r:embed="rId9">
            <a:alphaModFix/>
          </a:blip>
          <a:stretch>
            <a:fillRect/>
          </a:stretch>
        </p:blipFill>
        <p:spPr>
          <a:xfrm>
            <a:off x="1875625" y="2836175"/>
            <a:ext cx="1181100" cy="1800225"/>
          </a:xfrm>
          <a:prstGeom prst="rect">
            <a:avLst/>
          </a:prstGeom>
          <a:noFill/>
          <a:ln>
            <a:noFill/>
          </a:ln>
        </p:spPr>
      </p:pic>
      <p:pic>
        <p:nvPicPr>
          <p:cNvPr id="8317" name="Google Shape;8317;p83"/>
          <p:cNvPicPr preferRelativeResize="0"/>
          <p:nvPr/>
        </p:nvPicPr>
        <p:blipFill>
          <a:blip r:embed="rId10">
            <a:alphaModFix/>
          </a:blip>
          <a:stretch>
            <a:fillRect/>
          </a:stretch>
        </p:blipFill>
        <p:spPr>
          <a:xfrm>
            <a:off x="6249575" y="2922625"/>
            <a:ext cx="1124374" cy="1713764"/>
          </a:xfrm>
          <a:prstGeom prst="rect">
            <a:avLst/>
          </a:prstGeom>
          <a:noFill/>
          <a:ln>
            <a:noFill/>
          </a:ln>
        </p:spPr>
      </p:pic>
      <p:pic>
        <p:nvPicPr>
          <p:cNvPr id="8318" name="Google Shape;8318;p83"/>
          <p:cNvPicPr preferRelativeResize="0"/>
          <p:nvPr/>
        </p:nvPicPr>
        <p:blipFill>
          <a:blip r:embed="rId11">
            <a:alphaModFix/>
          </a:blip>
          <a:stretch>
            <a:fillRect/>
          </a:stretch>
        </p:blipFill>
        <p:spPr>
          <a:xfrm>
            <a:off x="3282950" y="1606198"/>
            <a:ext cx="2695050" cy="1713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8322"/>
        <p:cNvGrpSpPr/>
        <p:nvPr/>
      </p:nvGrpSpPr>
      <p:grpSpPr>
        <a:xfrm>
          <a:off x="0" y="0"/>
          <a:ext cx="0" cy="0"/>
          <a:chOff x="0" y="0"/>
          <a:chExt cx="0" cy="0"/>
        </a:xfrm>
      </p:grpSpPr>
      <p:sp>
        <p:nvSpPr>
          <p:cNvPr id="8323" name="Google Shape;8323;p84"/>
          <p:cNvSpPr txBox="1">
            <a:spLocks noGrp="1"/>
          </p:cNvSpPr>
          <p:nvPr>
            <p:ph type="title"/>
          </p:nvPr>
        </p:nvSpPr>
        <p:spPr>
          <a:xfrm rot="161611">
            <a:off x="978263" y="791856"/>
            <a:ext cx="3415373"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6AA84F"/>
                </a:solidFill>
              </a:rPr>
              <a:t>After the Video</a:t>
            </a:r>
            <a:endParaRPr>
              <a:solidFill>
                <a:srgbClr val="6AA84F"/>
              </a:solidFill>
            </a:endParaRPr>
          </a:p>
        </p:txBody>
      </p:sp>
      <p:sp>
        <p:nvSpPr>
          <p:cNvPr id="8324" name="Google Shape;8324;p84"/>
          <p:cNvSpPr txBox="1">
            <a:spLocks noGrp="1"/>
          </p:cNvSpPr>
          <p:nvPr>
            <p:ph type="body" idx="1"/>
          </p:nvPr>
        </p:nvSpPr>
        <p:spPr>
          <a:xfrm>
            <a:off x="744875" y="1387000"/>
            <a:ext cx="7275300" cy="3462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Clr>
                <a:srgbClr val="0000FF"/>
              </a:buClr>
              <a:buSzPts val="2000"/>
              <a:buChar char="×"/>
            </a:pPr>
            <a:r>
              <a:rPr lang="en" sz="2000">
                <a:solidFill>
                  <a:srgbClr val="0000FF"/>
                </a:solidFill>
              </a:rPr>
              <a:t>What did you learn about Jason Reynold’s that you didn’t  know before?</a:t>
            </a:r>
            <a:endParaRPr sz="2000">
              <a:solidFill>
                <a:srgbClr val="0000FF"/>
              </a:solidFill>
            </a:endParaRPr>
          </a:p>
          <a:p>
            <a:pPr marL="457200" lvl="0" indent="-355600" algn="l" rtl="0">
              <a:spcBef>
                <a:spcPts val="0"/>
              </a:spcBef>
              <a:spcAft>
                <a:spcPts val="0"/>
              </a:spcAft>
              <a:buClr>
                <a:srgbClr val="6AA84F"/>
              </a:buClr>
              <a:buSzPts val="2000"/>
              <a:buChar char="×"/>
            </a:pPr>
            <a:r>
              <a:rPr lang="en" sz="2000">
                <a:solidFill>
                  <a:srgbClr val="6AA84F"/>
                </a:solidFill>
              </a:rPr>
              <a:t>What kinds of objects does he have framed in his home?</a:t>
            </a:r>
            <a:endParaRPr sz="2000">
              <a:solidFill>
                <a:srgbClr val="6AA84F"/>
              </a:solidFill>
            </a:endParaRPr>
          </a:p>
          <a:p>
            <a:pPr marL="457200" lvl="0" indent="-355600" algn="l" rtl="0">
              <a:spcBef>
                <a:spcPts val="0"/>
              </a:spcBef>
              <a:spcAft>
                <a:spcPts val="0"/>
              </a:spcAft>
              <a:buClr>
                <a:srgbClr val="0000FF"/>
              </a:buClr>
              <a:buSzPts val="2000"/>
              <a:buChar char="×"/>
            </a:pPr>
            <a:r>
              <a:rPr lang="en" sz="2000">
                <a:solidFill>
                  <a:srgbClr val="0000FF"/>
                </a:solidFill>
              </a:rPr>
              <a:t>How is framing an object different from saving it in a scrapbook, album, box, drawer, or locker!</a:t>
            </a:r>
            <a:endParaRPr sz="2000">
              <a:solidFill>
                <a:srgbClr val="0000FF"/>
              </a:solidFill>
            </a:endParaRPr>
          </a:p>
          <a:p>
            <a:pPr marL="457200" lvl="0" indent="-355600" algn="l" rtl="0">
              <a:spcBef>
                <a:spcPts val="0"/>
              </a:spcBef>
              <a:spcAft>
                <a:spcPts val="0"/>
              </a:spcAft>
              <a:buClr>
                <a:srgbClr val="6AA84F"/>
              </a:buClr>
              <a:buSzPts val="2000"/>
              <a:buChar char="×"/>
            </a:pPr>
            <a:r>
              <a:rPr lang="en" sz="2000">
                <a:solidFill>
                  <a:srgbClr val="6AA84F"/>
                </a:solidFill>
              </a:rPr>
              <a:t>What connection does Jason Reynolds make between framing a special item and storytelling?</a:t>
            </a:r>
            <a:endParaRPr sz="2000">
              <a:solidFill>
                <a:srgbClr val="6AA84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25"/>
        <p:cNvGrpSpPr/>
        <p:nvPr/>
      </p:nvGrpSpPr>
      <p:grpSpPr>
        <a:xfrm>
          <a:off x="0" y="0"/>
          <a:ext cx="0" cy="0"/>
          <a:chOff x="0" y="0"/>
          <a:chExt cx="0" cy="0"/>
        </a:xfrm>
      </p:grpSpPr>
      <p:sp>
        <p:nvSpPr>
          <p:cNvPr id="6626" name="Google Shape;6626;p57"/>
          <p:cNvSpPr/>
          <p:nvPr/>
        </p:nvSpPr>
        <p:spPr>
          <a:xfrm rot="-6883854">
            <a:off x="4247182" y="982793"/>
            <a:ext cx="649674" cy="118869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6627" name="Google Shape;6627;p57"/>
          <p:cNvSpPr txBox="1">
            <a:spLocks noGrp="1"/>
          </p:cNvSpPr>
          <p:nvPr>
            <p:ph type="ctrTitle"/>
          </p:nvPr>
        </p:nvSpPr>
        <p:spPr>
          <a:xfrm>
            <a:off x="2601450" y="1823700"/>
            <a:ext cx="3941100" cy="10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t>Getting to know each other </a:t>
            </a:r>
            <a:endParaRPr sz="4400"/>
          </a:p>
        </p:txBody>
      </p:sp>
      <p:sp>
        <p:nvSpPr>
          <p:cNvPr id="6628" name="Google Shape;6628;p57"/>
          <p:cNvSpPr txBox="1">
            <a:spLocks noGrp="1"/>
          </p:cNvSpPr>
          <p:nvPr>
            <p:ph type="subTitle" idx="1"/>
          </p:nvPr>
        </p:nvSpPr>
        <p:spPr>
          <a:xfrm>
            <a:off x="3033900" y="1332050"/>
            <a:ext cx="3076200" cy="119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1</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8328"/>
        <p:cNvGrpSpPr/>
        <p:nvPr/>
      </p:nvGrpSpPr>
      <p:grpSpPr>
        <a:xfrm>
          <a:off x="0" y="0"/>
          <a:ext cx="0" cy="0"/>
          <a:chOff x="0" y="0"/>
          <a:chExt cx="0" cy="0"/>
        </a:xfrm>
      </p:grpSpPr>
      <p:sp>
        <p:nvSpPr>
          <p:cNvPr id="8329" name="Google Shape;8329;p85"/>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Share a Story of a special item </a:t>
            </a:r>
            <a:endParaRPr/>
          </a:p>
        </p:txBody>
      </p:sp>
      <p:pic>
        <p:nvPicPr>
          <p:cNvPr id="8330" name="Google Shape;8330;p85"/>
          <p:cNvPicPr preferRelativeResize="0"/>
          <p:nvPr/>
        </p:nvPicPr>
        <p:blipFill>
          <a:blip r:embed="rId3">
            <a:alphaModFix/>
          </a:blip>
          <a:stretch>
            <a:fillRect/>
          </a:stretch>
        </p:blipFill>
        <p:spPr>
          <a:xfrm>
            <a:off x="1179800" y="1711200"/>
            <a:ext cx="2523850" cy="1968603"/>
          </a:xfrm>
          <a:prstGeom prst="rect">
            <a:avLst/>
          </a:prstGeom>
          <a:noFill/>
          <a:ln>
            <a:noFill/>
          </a:ln>
        </p:spPr>
      </p:pic>
      <p:pic>
        <p:nvPicPr>
          <p:cNvPr id="8331" name="Google Shape;8331;p85"/>
          <p:cNvPicPr preferRelativeResize="0"/>
          <p:nvPr/>
        </p:nvPicPr>
        <p:blipFill>
          <a:blip r:embed="rId4">
            <a:alphaModFix/>
          </a:blip>
          <a:stretch>
            <a:fillRect/>
          </a:stretch>
        </p:blipFill>
        <p:spPr>
          <a:xfrm>
            <a:off x="5689721" y="1256375"/>
            <a:ext cx="2071775" cy="1323100"/>
          </a:xfrm>
          <a:prstGeom prst="rect">
            <a:avLst/>
          </a:prstGeom>
          <a:noFill/>
          <a:ln>
            <a:noFill/>
          </a:ln>
        </p:spPr>
      </p:pic>
      <p:pic>
        <p:nvPicPr>
          <p:cNvPr id="8332" name="Google Shape;8332;p85"/>
          <p:cNvPicPr preferRelativeResize="0"/>
          <p:nvPr/>
        </p:nvPicPr>
        <p:blipFill>
          <a:blip r:embed="rId5">
            <a:alphaModFix/>
          </a:blip>
          <a:stretch>
            <a:fillRect/>
          </a:stretch>
        </p:blipFill>
        <p:spPr>
          <a:xfrm>
            <a:off x="5453489" y="2731875"/>
            <a:ext cx="1488935" cy="1089900"/>
          </a:xfrm>
          <a:prstGeom prst="rect">
            <a:avLst/>
          </a:prstGeom>
          <a:noFill/>
          <a:ln>
            <a:noFill/>
          </a:ln>
        </p:spPr>
      </p:pic>
      <p:pic>
        <p:nvPicPr>
          <p:cNvPr id="8333" name="Google Shape;8333;p85"/>
          <p:cNvPicPr preferRelativeResize="0"/>
          <p:nvPr/>
        </p:nvPicPr>
        <p:blipFill>
          <a:blip r:embed="rId6">
            <a:alphaModFix/>
          </a:blip>
          <a:stretch>
            <a:fillRect/>
          </a:stretch>
        </p:blipFill>
        <p:spPr>
          <a:xfrm>
            <a:off x="3856050" y="1954325"/>
            <a:ext cx="1445039" cy="210562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8337"/>
        <p:cNvGrpSpPr/>
        <p:nvPr/>
      </p:nvGrpSpPr>
      <p:grpSpPr>
        <a:xfrm>
          <a:off x="0" y="0"/>
          <a:ext cx="0" cy="0"/>
          <a:chOff x="0" y="0"/>
          <a:chExt cx="0" cy="0"/>
        </a:xfrm>
      </p:grpSpPr>
      <p:sp>
        <p:nvSpPr>
          <p:cNvPr id="8338" name="Google Shape;8338;p86"/>
          <p:cNvSpPr txBox="1">
            <a:spLocks noGrp="1"/>
          </p:cNvSpPr>
          <p:nvPr>
            <p:ph type="subTitle" idx="4294967295"/>
          </p:nvPr>
        </p:nvSpPr>
        <p:spPr>
          <a:xfrm>
            <a:off x="1006025" y="572175"/>
            <a:ext cx="6549900" cy="391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800" b="1">
                <a:solidFill>
                  <a:srgbClr val="FFFF00"/>
                </a:solidFill>
              </a:rPr>
              <a:t>My Very Special Item</a:t>
            </a:r>
            <a:endParaRPr sz="2800" b="1">
              <a:solidFill>
                <a:srgbClr val="FFFF00"/>
              </a:solidFill>
            </a:endParaRPr>
          </a:p>
          <a:p>
            <a:pPr marL="457200" lvl="0" indent="-412750" algn="l" rtl="0">
              <a:spcBef>
                <a:spcPts val="600"/>
              </a:spcBef>
              <a:spcAft>
                <a:spcPts val="0"/>
              </a:spcAft>
              <a:buClr>
                <a:srgbClr val="FFFFFF"/>
              </a:buClr>
              <a:buSzPts val="2900"/>
              <a:buAutoNum type="arabicPeriod"/>
            </a:pPr>
            <a:r>
              <a:rPr lang="en" sz="2900">
                <a:solidFill>
                  <a:srgbClr val="FFFFFF"/>
                </a:solidFill>
              </a:rPr>
              <a:t>What special Item would you frame?</a:t>
            </a:r>
            <a:endParaRPr sz="2900">
              <a:solidFill>
                <a:srgbClr val="FFFFFF"/>
              </a:solidFill>
            </a:endParaRPr>
          </a:p>
          <a:p>
            <a:pPr marL="457200" lvl="0" indent="0" algn="l" rtl="0">
              <a:spcBef>
                <a:spcPts val="600"/>
              </a:spcBef>
              <a:spcAft>
                <a:spcPts val="0"/>
              </a:spcAft>
              <a:buNone/>
            </a:pPr>
            <a:endParaRPr sz="2900">
              <a:solidFill>
                <a:srgbClr val="FFFFFF"/>
              </a:solidFill>
            </a:endParaRPr>
          </a:p>
          <a:p>
            <a:pPr marL="457200" lvl="0" indent="-412750" algn="l" rtl="0">
              <a:spcBef>
                <a:spcPts val="600"/>
              </a:spcBef>
              <a:spcAft>
                <a:spcPts val="0"/>
              </a:spcAft>
              <a:buClr>
                <a:srgbClr val="FFFFFF"/>
              </a:buClr>
              <a:buSzPts val="2900"/>
              <a:buAutoNum type="arabicPeriod"/>
            </a:pPr>
            <a:r>
              <a:rPr lang="en" sz="2900">
                <a:solidFill>
                  <a:srgbClr val="FFFFFF"/>
                </a:solidFill>
              </a:rPr>
              <a:t>Where would you hang it?</a:t>
            </a:r>
            <a:endParaRPr sz="2900">
              <a:solidFill>
                <a:srgbClr val="FFFFFF"/>
              </a:solidFill>
            </a:endParaRPr>
          </a:p>
          <a:p>
            <a:pPr marL="457200" lvl="0" indent="0" algn="l" rtl="0">
              <a:spcBef>
                <a:spcPts val="600"/>
              </a:spcBef>
              <a:spcAft>
                <a:spcPts val="0"/>
              </a:spcAft>
              <a:buNone/>
            </a:pPr>
            <a:endParaRPr sz="2900">
              <a:solidFill>
                <a:srgbClr val="FFFFFF"/>
              </a:solidFill>
            </a:endParaRPr>
          </a:p>
          <a:p>
            <a:pPr marL="457200" lvl="0" indent="-412750" algn="l" rtl="0">
              <a:spcBef>
                <a:spcPts val="600"/>
              </a:spcBef>
              <a:spcAft>
                <a:spcPts val="0"/>
              </a:spcAft>
              <a:buClr>
                <a:srgbClr val="FFFFFF"/>
              </a:buClr>
              <a:buSzPts val="2900"/>
              <a:buAutoNum type="arabicPeriod"/>
            </a:pPr>
            <a:r>
              <a:rPr lang="en" sz="2900">
                <a:solidFill>
                  <a:srgbClr val="FFFFFF"/>
                </a:solidFill>
              </a:rPr>
              <a:t>Why would you frame this particular thing?</a:t>
            </a:r>
            <a:endParaRPr sz="2900">
              <a:solidFill>
                <a:srgbClr val="FFFFFF"/>
              </a:solidFill>
            </a:endParaRPr>
          </a:p>
        </p:txBody>
      </p:sp>
      <p:sp>
        <p:nvSpPr>
          <p:cNvPr id="8339" name="Google Shape;8339;p86"/>
          <p:cNvSpPr/>
          <p:nvPr/>
        </p:nvSpPr>
        <p:spPr>
          <a:xfrm>
            <a:off x="7728456" y="2171604"/>
            <a:ext cx="229545" cy="21917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
        <p:nvSpPr>
          <p:cNvPr id="8340" name="Google Shape;8340;p86"/>
          <p:cNvSpPr/>
          <p:nvPr/>
        </p:nvSpPr>
        <p:spPr>
          <a:xfrm rot="-1608940">
            <a:off x="7711478" y="397343"/>
            <a:ext cx="154840" cy="14784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BC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8344"/>
        <p:cNvGrpSpPr/>
        <p:nvPr/>
      </p:nvGrpSpPr>
      <p:grpSpPr>
        <a:xfrm>
          <a:off x="0" y="0"/>
          <a:ext cx="0" cy="0"/>
          <a:chOff x="0" y="0"/>
          <a:chExt cx="0" cy="0"/>
        </a:xfrm>
      </p:grpSpPr>
      <p:sp>
        <p:nvSpPr>
          <p:cNvPr id="8345" name="Google Shape;8345;p87"/>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8346" name="Google Shape;8346;p87"/>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Tell The Story: My Dad’s Whistle</a:t>
            </a:r>
            <a:endParaRPr/>
          </a:p>
        </p:txBody>
      </p:sp>
      <p:sp>
        <p:nvSpPr>
          <p:cNvPr id="8347" name="Google Shape;8347;p87"/>
          <p:cNvSpPr txBox="1">
            <a:spLocks noGrp="1"/>
          </p:cNvSpPr>
          <p:nvPr>
            <p:ph type="body" idx="2"/>
          </p:nvPr>
        </p:nvSpPr>
        <p:spPr>
          <a:xfrm>
            <a:off x="4674250" y="1550125"/>
            <a:ext cx="3396300" cy="310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t>My Father passed away a few years ago. </a:t>
            </a:r>
            <a:endParaRPr sz="1400"/>
          </a:p>
          <a:p>
            <a:pPr marL="0" lvl="0" indent="0" algn="l" rtl="0">
              <a:spcBef>
                <a:spcPts val="600"/>
              </a:spcBef>
              <a:spcAft>
                <a:spcPts val="0"/>
              </a:spcAft>
              <a:buNone/>
            </a:pPr>
            <a:r>
              <a:rPr lang="en" sz="1400"/>
              <a:t>When going through is things, I found his coach’s whistle. It’s a little rusty,doesn’t  make sound anymore and it hangs from an old green lanynard. Anyone else may have reached for a watch or ring, but that whistle brings me back to all the time we spent together when he coached football. We’d walk to his practices and talk along the way. It seems like he always had it on. When I see it, I remember him, and that makes it special to me.</a:t>
            </a:r>
            <a:endParaRPr sz="1400"/>
          </a:p>
        </p:txBody>
      </p:sp>
      <p:pic>
        <p:nvPicPr>
          <p:cNvPr id="8348" name="Google Shape;8348;p87"/>
          <p:cNvPicPr preferRelativeResize="0"/>
          <p:nvPr/>
        </p:nvPicPr>
        <p:blipFill>
          <a:blip r:embed="rId3">
            <a:alphaModFix/>
          </a:blip>
          <a:stretch>
            <a:fillRect/>
          </a:stretch>
        </p:blipFill>
        <p:spPr>
          <a:xfrm>
            <a:off x="1073625" y="1550125"/>
            <a:ext cx="3523651" cy="2918032"/>
          </a:xfrm>
          <a:prstGeom prst="rect">
            <a:avLst/>
          </a:prstGeom>
          <a:noFill/>
          <a:ln>
            <a:noFill/>
          </a:ln>
        </p:spPr>
      </p:pic>
      <p:sp>
        <p:nvSpPr>
          <p:cNvPr id="8349" name="Google Shape;8349;p87"/>
          <p:cNvSpPr txBox="1"/>
          <p:nvPr/>
        </p:nvSpPr>
        <p:spPr>
          <a:xfrm>
            <a:off x="1593125" y="2033125"/>
            <a:ext cx="2609700" cy="19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38761D"/>
              </a:highlight>
              <a:latin typeface="Sniglet"/>
              <a:ea typeface="Sniglet"/>
              <a:cs typeface="Sniglet"/>
              <a:sym typeface="Sniglet"/>
            </a:endParaRPr>
          </a:p>
        </p:txBody>
      </p:sp>
      <p:pic>
        <p:nvPicPr>
          <p:cNvPr id="8350" name="Google Shape;8350;p87"/>
          <p:cNvPicPr preferRelativeResize="0"/>
          <p:nvPr/>
        </p:nvPicPr>
        <p:blipFill>
          <a:blip r:embed="rId4">
            <a:alphaModFix/>
          </a:blip>
          <a:stretch>
            <a:fillRect/>
          </a:stretch>
        </p:blipFill>
        <p:spPr>
          <a:xfrm>
            <a:off x="2054063" y="2227750"/>
            <a:ext cx="1562775" cy="1562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8354"/>
        <p:cNvGrpSpPr/>
        <p:nvPr/>
      </p:nvGrpSpPr>
      <p:grpSpPr>
        <a:xfrm>
          <a:off x="0" y="0"/>
          <a:ext cx="0" cy="0"/>
          <a:chOff x="0" y="0"/>
          <a:chExt cx="0" cy="0"/>
        </a:xfrm>
      </p:grpSpPr>
      <p:sp>
        <p:nvSpPr>
          <p:cNvPr id="8355" name="Google Shape;8355;p88"/>
          <p:cNvSpPr/>
          <p:nvPr/>
        </p:nvSpPr>
        <p:spPr>
          <a:xfrm>
            <a:off x="4181017" y="994513"/>
            <a:ext cx="4184700" cy="2672100"/>
          </a:xfrm>
          <a:prstGeom prst="rect">
            <a:avLst/>
          </a:prstGeom>
          <a:solidFill>
            <a:srgbClr val="001936">
              <a:alpha val="219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Sniglet"/>
                <a:ea typeface="Sniglet"/>
                <a:cs typeface="Sniglet"/>
                <a:sym typeface="Sniglet"/>
              </a:rPr>
              <a:t>Place your screenshot here</a:t>
            </a:r>
            <a:endParaRPr sz="1000">
              <a:solidFill>
                <a:srgbClr val="FFFFFF"/>
              </a:solidFill>
              <a:latin typeface="Sniglet"/>
              <a:ea typeface="Sniglet"/>
              <a:cs typeface="Sniglet"/>
              <a:sym typeface="Sniglet"/>
            </a:endParaRPr>
          </a:p>
        </p:txBody>
      </p:sp>
      <p:sp>
        <p:nvSpPr>
          <p:cNvPr id="8356" name="Google Shape;8356;p88"/>
          <p:cNvSpPr/>
          <p:nvPr/>
        </p:nvSpPr>
        <p:spPr>
          <a:xfrm>
            <a:off x="1092432" y="576551"/>
            <a:ext cx="7464305" cy="378460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88"/>
          <p:cNvSpPr txBox="1">
            <a:spLocks noGrp="1"/>
          </p:cNvSpPr>
          <p:nvPr>
            <p:ph type="body" idx="4294967295"/>
          </p:nvPr>
        </p:nvSpPr>
        <p:spPr>
          <a:xfrm>
            <a:off x="675650" y="500700"/>
            <a:ext cx="2897400" cy="38607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endParaRPr sz="6000">
              <a:solidFill>
                <a:srgbClr val="FFFFFF"/>
              </a:solidFill>
              <a:latin typeface="Bangers"/>
              <a:ea typeface="Bangers"/>
              <a:cs typeface="Bangers"/>
              <a:sym typeface="Bangers"/>
            </a:endParaRPr>
          </a:p>
          <a:p>
            <a:pPr marL="0" lvl="0" indent="0" algn="l" rtl="0">
              <a:spcBef>
                <a:spcPts val="600"/>
              </a:spcBef>
              <a:spcAft>
                <a:spcPts val="0"/>
              </a:spcAft>
              <a:buNone/>
            </a:pPr>
            <a:endParaRPr sz="2400">
              <a:solidFill>
                <a:srgbClr val="FFFFFF"/>
              </a:solidFill>
            </a:endParaRPr>
          </a:p>
        </p:txBody>
      </p:sp>
      <p:sp>
        <p:nvSpPr>
          <p:cNvPr id="8358" name="Google Shape;8358;p88"/>
          <p:cNvSpPr txBox="1"/>
          <p:nvPr/>
        </p:nvSpPr>
        <p:spPr>
          <a:xfrm>
            <a:off x="4156875" y="994525"/>
            <a:ext cx="4051500" cy="27564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FF0000"/>
              </a:solidFill>
              <a:latin typeface="Sniglet"/>
              <a:ea typeface="Sniglet"/>
              <a:cs typeface="Sniglet"/>
              <a:sym typeface="Sniglet"/>
            </a:endParaRPr>
          </a:p>
        </p:txBody>
      </p:sp>
      <p:sp>
        <p:nvSpPr>
          <p:cNvPr id="8359" name="Google Shape;8359;p88"/>
          <p:cNvSpPr txBox="1"/>
          <p:nvPr/>
        </p:nvSpPr>
        <p:spPr>
          <a:xfrm>
            <a:off x="1365525" y="788975"/>
            <a:ext cx="6933900" cy="2877600"/>
          </a:xfrm>
          <a:prstGeom prst="rect">
            <a:avLst/>
          </a:prstGeom>
          <a:solidFill>
            <a:srgbClr val="CCCC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latin typeface="Sniglet"/>
                <a:ea typeface="Sniglet"/>
                <a:cs typeface="Sniglet"/>
                <a:sym typeface="Sniglet"/>
              </a:rPr>
              <a:t>Create a google slide with a picture of your  special object(or one that looks just like it) and a short story explaining the significance of the item . </a:t>
            </a:r>
            <a:endParaRPr sz="2200">
              <a:latin typeface="Sniglet"/>
              <a:ea typeface="Sniglet"/>
              <a:cs typeface="Sniglet"/>
              <a:sym typeface="Sniglet"/>
            </a:endParaRPr>
          </a:p>
        </p:txBody>
      </p:sp>
      <p:sp>
        <p:nvSpPr>
          <p:cNvPr id="8360" name="Google Shape;8360;p88"/>
          <p:cNvSpPr txBox="1"/>
          <p:nvPr/>
        </p:nvSpPr>
        <p:spPr>
          <a:xfrm>
            <a:off x="1775200" y="2017950"/>
            <a:ext cx="6038700" cy="16485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Sniglet"/>
                <a:ea typeface="Sniglet"/>
                <a:cs typeface="Sniglet"/>
                <a:sym typeface="Sniglet"/>
              </a:rPr>
              <a:t> </a:t>
            </a:r>
            <a:r>
              <a:rPr lang="en" sz="1900">
                <a:solidFill>
                  <a:srgbClr val="FF0000"/>
                </a:solidFill>
                <a:latin typeface="Happy Monkey"/>
                <a:ea typeface="Happy Monkey"/>
                <a:cs typeface="Happy Monkey"/>
                <a:sym typeface="Happy Monkey"/>
              </a:rPr>
              <a:t>Zoom in on a specific moment, such as hitting a “buzzer beater” in a beloved pair of sneakers, or the time a treasured stuffed animal got lost, or the first text you received on your first cell phone. Then tell that story.</a:t>
            </a:r>
            <a:endParaRPr sz="1900">
              <a:solidFill>
                <a:srgbClr val="FF0000"/>
              </a:solidFill>
              <a:latin typeface="Happy Monkey"/>
              <a:ea typeface="Happy Monkey"/>
              <a:cs typeface="Happy Monkey"/>
              <a:sym typeface="Happy Monke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64"/>
        <p:cNvGrpSpPr/>
        <p:nvPr/>
      </p:nvGrpSpPr>
      <p:grpSpPr>
        <a:xfrm>
          <a:off x="0" y="0"/>
          <a:ext cx="0" cy="0"/>
          <a:chOff x="0" y="0"/>
          <a:chExt cx="0" cy="0"/>
        </a:xfrm>
      </p:grpSpPr>
      <p:sp>
        <p:nvSpPr>
          <p:cNvPr id="8365" name="Google Shape;8365;p89"/>
          <p:cNvSpPr txBox="1">
            <a:spLocks noGrp="1"/>
          </p:cNvSpPr>
          <p:nvPr>
            <p:ph type="title"/>
          </p:nvPr>
        </p:nvSpPr>
        <p:spPr>
          <a:xfrm rot="161787">
            <a:off x="934136" y="1097012"/>
            <a:ext cx="6708528" cy="25618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Submit your Google SlIde When You are finished. I will compile The Slides And We Can Share them Throughout the Week After OUr Lessons.  You may also include a Slide with your Locker, so you can share that too.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The Slides Should Have your Name on Them. These Will Be Due</a:t>
            </a:r>
            <a:endParaRPr sz="2400"/>
          </a:p>
          <a:p>
            <a:pPr marL="0" lvl="0" indent="0" algn="l" rtl="0">
              <a:spcBef>
                <a:spcPts val="0"/>
              </a:spcBef>
              <a:spcAft>
                <a:spcPts val="0"/>
              </a:spcAft>
              <a:buNone/>
            </a:pPr>
            <a:r>
              <a:rPr lang="en" sz="2400"/>
              <a:t>Monday, August 31.</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32"/>
        <p:cNvGrpSpPr/>
        <p:nvPr/>
      </p:nvGrpSpPr>
      <p:grpSpPr>
        <a:xfrm>
          <a:off x="0" y="0"/>
          <a:ext cx="0" cy="0"/>
          <a:chOff x="0" y="0"/>
          <a:chExt cx="0" cy="0"/>
        </a:xfrm>
      </p:grpSpPr>
      <p:grpSp>
        <p:nvGrpSpPr>
          <p:cNvPr id="6633" name="Google Shape;6633;p58"/>
          <p:cNvGrpSpPr/>
          <p:nvPr/>
        </p:nvGrpSpPr>
        <p:grpSpPr>
          <a:xfrm rot="227381">
            <a:off x="4078019" y="226628"/>
            <a:ext cx="804845" cy="1593213"/>
            <a:chOff x="5752000" y="1322550"/>
            <a:chExt cx="804775" cy="1593075"/>
          </a:xfrm>
        </p:grpSpPr>
        <p:sp>
          <p:nvSpPr>
            <p:cNvPr id="6634" name="Google Shape;6634;p58"/>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58"/>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58"/>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58"/>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58"/>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58"/>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58"/>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58"/>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58"/>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58"/>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58"/>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58"/>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58"/>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58"/>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58"/>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58"/>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58"/>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58"/>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58"/>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58"/>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58"/>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58"/>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58"/>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58"/>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58"/>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58"/>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58"/>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58"/>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58"/>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58"/>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58"/>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58"/>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58"/>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58"/>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58"/>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58"/>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58"/>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58"/>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58"/>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58"/>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58"/>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58"/>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58"/>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58"/>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58"/>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58"/>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58"/>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58"/>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58"/>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58"/>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58"/>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58"/>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58"/>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58"/>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58"/>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58"/>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58"/>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58"/>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58"/>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58"/>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58"/>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58"/>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58"/>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58"/>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58"/>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58"/>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58"/>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58"/>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58"/>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58"/>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58"/>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58"/>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58"/>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58"/>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58"/>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58"/>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58"/>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58"/>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58"/>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58"/>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58"/>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58"/>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58"/>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58"/>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58"/>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58"/>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58"/>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58"/>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58"/>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58"/>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58"/>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58"/>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58"/>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58"/>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58"/>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58"/>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58"/>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58"/>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58"/>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58"/>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58"/>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58"/>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58"/>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58"/>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58"/>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58"/>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58"/>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58"/>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58"/>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58"/>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58"/>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58"/>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58"/>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58"/>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58"/>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58"/>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58"/>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58"/>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58"/>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58"/>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58"/>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58"/>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58"/>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58"/>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58"/>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58"/>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58"/>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58"/>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58"/>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58"/>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58"/>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58"/>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58"/>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58"/>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58"/>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9" name="Google Shape;6769;p58"/>
          <p:cNvSpPr/>
          <p:nvPr/>
        </p:nvSpPr>
        <p:spPr>
          <a:xfrm rot="-10537002">
            <a:off x="510165" y="1048345"/>
            <a:ext cx="7953131" cy="318516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6770" name="Google Shape;6770;p58"/>
          <p:cNvSpPr txBox="1">
            <a:spLocks noGrp="1"/>
          </p:cNvSpPr>
          <p:nvPr>
            <p:ph type="title"/>
          </p:nvPr>
        </p:nvSpPr>
        <p:spPr>
          <a:xfrm>
            <a:off x="1591650" y="1618225"/>
            <a:ext cx="5960700" cy="157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 write because I don’t know what I think until I read what I say.” </a:t>
            </a:r>
            <a:endParaRPr>
              <a:solidFill>
                <a:schemeClr val="dk1"/>
              </a:solidFill>
              <a:latin typeface="Jua"/>
              <a:ea typeface="Jua"/>
              <a:cs typeface="Jua"/>
              <a:sym typeface="Jua"/>
            </a:endParaRPr>
          </a:p>
        </p:txBody>
      </p:sp>
      <p:sp>
        <p:nvSpPr>
          <p:cNvPr id="6771" name="Google Shape;6771;p58"/>
          <p:cNvSpPr txBox="1">
            <a:spLocks noGrp="1"/>
          </p:cNvSpPr>
          <p:nvPr>
            <p:ph type="subTitle" idx="1"/>
          </p:nvPr>
        </p:nvSpPr>
        <p:spPr>
          <a:xfrm>
            <a:off x="3111450" y="3079175"/>
            <a:ext cx="2921100" cy="44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—Flannery O’Connor</a:t>
            </a:r>
            <a:endParaRPr sz="1800">
              <a:solidFill>
                <a:schemeClr val="dk1"/>
              </a:solidFill>
              <a:latin typeface="Nanum Gothic"/>
              <a:ea typeface="Nanum Gothic"/>
              <a:cs typeface="Nanum Gothic"/>
              <a:sym typeface="Nanum Gothic"/>
            </a:endParaRPr>
          </a:p>
        </p:txBody>
      </p:sp>
      <p:grpSp>
        <p:nvGrpSpPr>
          <p:cNvPr id="6772" name="Google Shape;6772;p58"/>
          <p:cNvGrpSpPr/>
          <p:nvPr/>
        </p:nvGrpSpPr>
        <p:grpSpPr>
          <a:xfrm flipH="1">
            <a:off x="7384569" y="3079175"/>
            <a:ext cx="742225" cy="1554100"/>
            <a:chOff x="4339100" y="297700"/>
            <a:chExt cx="742225" cy="1554100"/>
          </a:xfrm>
        </p:grpSpPr>
        <p:sp>
          <p:nvSpPr>
            <p:cNvPr id="6773" name="Google Shape;6773;p58"/>
            <p:cNvSpPr/>
            <p:nvPr/>
          </p:nvSpPr>
          <p:spPr>
            <a:xfrm>
              <a:off x="4519225" y="29770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58"/>
            <p:cNvSpPr/>
            <p:nvPr/>
          </p:nvSpPr>
          <p:spPr>
            <a:xfrm>
              <a:off x="4793600" y="169832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58"/>
            <p:cNvSpPr/>
            <p:nvPr/>
          </p:nvSpPr>
          <p:spPr>
            <a:xfrm>
              <a:off x="4339100" y="167747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58"/>
            <p:cNvSpPr/>
            <p:nvPr/>
          </p:nvSpPr>
          <p:spPr>
            <a:xfrm>
              <a:off x="4381525" y="107955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58"/>
            <p:cNvSpPr/>
            <p:nvPr/>
          </p:nvSpPr>
          <p:spPr>
            <a:xfrm>
              <a:off x="4956200" y="71277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58"/>
            <p:cNvSpPr/>
            <p:nvPr/>
          </p:nvSpPr>
          <p:spPr>
            <a:xfrm>
              <a:off x="4995400" y="73762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58"/>
            <p:cNvSpPr/>
            <p:nvPr/>
          </p:nvSpPr>
          <p:spPr>
            <a:xfrm>
              <a:off x="4640975" y="56225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58"/>
            <p:cNvSpPr/>
            <p:nvPr/>
          </p:nvSpPr>
          <p:spPr>
            <a:xfrm>
              <a:off x="4359950" y="95612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58"/>
            <p:cNvSpPr/>
            <p:nvPr/>
          </p:nvSpPr>
          <p:spPr>
            <a:xfrm>
              <a:off x="4475025" y="92110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58"/>
            <p:cNvSpPr/>
            <p:nvPr/>
          </p:nvSpPr>
          <p:spPr>
            <a:xfrm>
              <a:off x="4476700" y="55835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58"/>
            <p:cNvSpPr/>
            <p:nvPr/>
          </p:nvSpPr>
          <p:spPr>
            <a:xfrm>
              <a:off x="4540075" y="33402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58"/>
            <p:cNvSpPr/>
            <p:nvPr/>
          </p:nvSpPr>
          <p:spPr>
            <a:xfrm>
              <a:off x="4568425" y="49497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58"/>
            <p:cNvSpPr/>
            <p:nvPr/>
          </p:nvSpPr>
          <p:spPr>
            <a:xfrm>
              <a:off x="4517175" y="42075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58"/>
            <p:cNvSpPr/>
            <p:nvPr/>
          </p:nvSpPr>
          <p:spPr>
            <a:xfrm>
              <a:off x="4572500" y="40907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58"/>
            <p:cNvSpPr/>
            <p:nvPr/>
          </p:nvSpPr>
          <p:spPr>
            <a:xfrm>
              <a:off x="4642175" y="39885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58"/>
            <p:cNvSpPr/>
            <p:nvPr/>
          </p:nvSpPr>
          <p:spPr>
            <a:xfrm>
              <a:off x="4583650" y="44437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58"/>
            <p:cNvSpPr/>
            <p:nvPr/>
          </p:nvSpPr>
          <p:spPr>
            <a:xfrm>
              <a:off x="4579275" y="44105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58"/>
            <p:cNvSpPr/>
            <p:nvPr/>
          </p:nvSpPr>
          <p:spPr>
            <a:xfrm>
              <a:off x="4610125" y="39592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58"/>
            <p:cNvSpPr/>
            <p:nvPr/>
          </p:nvSpPr>
          <p:spPr>
            <a:xfrm>
              <a:off x="4409150" y="60385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58"/>
            <p:cNvSpPr/>
            <p:nvPr/>
          </p:nvSpPr>
          <p:spPr>
            <a:xfrm>
              <a:off x="4558425" y="104222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58"/>
            <p:cNvSpPr/>
            <p:nvPr/>
          </p:nvSpPr>
          <p:spPr>
            <a:xfrm>
              <a:off x="4866975" y="175147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58"/>
            <p:cNvSpPr/>
            <p:nvPr/>
          </p:nvSpPr>
          <p:spPr>
            <a:xfrm>
              <a:off x="4877550" y="175637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58"/>
            <p:cNvSpPr/>
            <p:nvPr/>
          </p:nvSpPr>
          <p:spPr>
            <a:xfrm>
              <a:off x="4864475" y="171592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58"/>
            <p:cNvSpPr/>
            <p:nvPr/>
          </p:nvSpPr>
          <p:spPr>
            <a:xfrm>
              <a:off x="4340775" y="175085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58"/>
            <p:cNvSpPr/>
            <p:nvPr/>
          </p:nvSpPr>
          <p:spPr>
            <a:xfrm>
              <a:off x="4422925" y="176472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58"/>
            <p:cNvSpPr/>
            <p:nvPr/>
          </p:nvSpPr>
          <p:spPr>
            <a:xfrm>
              <a:off x="4425250" y="175885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58"/>
            <p:cNvSpPr/>
            <p:nvPr/>
          </p:nvSpPr>
          <p:spPr>
            <a:xfrm>
              <a:off x="4425825" y="174222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58"/>
            <p:cNvSpPr/>
            <p:nvPr/>
          </p:nvSpPr>
          <p:spPr>
            <a:xfrm>
              <a:off x="4833625" y="175980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58"/>
            <p:cNvSpPr/>
            <p:nvPr/>
          </p:nvSpPr>
          <p:spPr>
            <a:xfrm>
              <a:off x="4409975" y="135137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58"/>
            <p:cNvSpPr/>
            <p:nvPr/>
          </p:nvSpPr>
          <p:spPr>
            <a:xfrm>
              <a:off x="4523400" y="100582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58"/>
            <p:cNvSpPr/>
            <p:nvPr/>
          </p:nvSpPr>
          <p:spPr>
            <a:xfrm>
              <a:off x="4570100" y="50330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58"/>
            <p:cNvSpPr/>
            <p:nvPr/>
          </p:nvSpPr>
          <p:spPr>
            <a:xfrm>
              <a:off x="4490875" y="62505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58"/>
            <p:cNvSpPr/>
            <p:nvPr/>
          </p:nvSpPr>
          <p:spPr>
            <a:xfrm>
              <a:off x="4763575" y="76232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58"/>
            <p:cNvSpPr/>
            <p:nvPr/>
          </p:nvSpPr>
          <p:spPr>
            <a:xfrm>
              <a:off x="4418350" y="96012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58"/>
            <p:cNvSpPr/>
            <p:nvPr/>
          </p:nvSpPr>
          <p:spPr>
            <a:xfrm>
              <a:off x="4408550" y="101850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58"/>
            <p:cNvSpPr/>
            <p:nvPr/>
          </p:nvSpPr>
          <p:spPr>
            <a:xfrm>
              <a:off x="4414275" y="99067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58"/>
            <p:cNvSpPr/>
            <p:nvPr/>
          </p:nvSpPr>
          <p:spPr>
            <a:xfrm>
              <a:off x="4532575" y="89775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58"/>
            <p:cNvSpPr/>
            <p:nvPr/>
          </p:nvSpPr>
          <p:spPr>
            <a:xfrm>
              <a:off x="4541750" y="85437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58"/>
            <p:cNvSpPr/>
            <p:nvPr/>
          </p:nvSpPr>
          <p:spPr>
            <a:xfrm>
              <a:off x="4525075" y="93445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58"/>
            <p:cNvSpPr/>
            <p:nvPr/>
          </p:nvSpPr>
          <p:spPr>
            <a:xfrm>
              <a:off x="4885325" y="74597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58"/>
            <p:cNvSpPr/>
            <p:nvPr/>
          </p:nvSpPr>
          <p:spPr>
            <a:xfrm>
              <a:off x="4908675" y="73430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58"/>
            <p:cNvSpPr/>
            <p:nvPr/>
          </p:nvSpPr>
          <p:spPr>
            <a:xfrm>
              <a:off x="4854475" y="75417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5" name="Google Shape;6815;p58"/>
          <p:cNvGrpSpPr/>
          <p:nvPr/>
        </p:nvGrpSpPr>
        <p:grpSpPr>
          <a:xfrm flipH="1">
            <a:off x="992031" y="2868875"/>
            <a:ext cx="599625" cy="1730550"/>
            <a:chOff x="4735450" y="1767150"/>
            <a:chExt cx="599625" cy="1730550"/>
          </a:xfrm>
        </p:grpSpPr>
        <p:sp>
          <p:nvSpPr>
            <p:cNvPr id="6816" name="Google Shape;6816;p58"/>
            <p:cNvSpPr/>
            <p:nvPr/>
          </p:nvSpPr>
          <p:spPr>
            <a:xfrm>
              <a:off x="4763800" y="2263475"/>
              <a:ext cx="95925" cy="408650"/>
            </a:xfrm>
            <a:custGeom>
              <a:avLst/>
              <a:gdLst/>
              <a:ahLst/>
              <a:cxnLst/>
              <a:rect l="l" t="t" r="r" b="b"/>
              <a:pathLst>
                <a:path w="3837" h="16346" extrusionOk="0">
                  <a:moveTo>
                    <a:pt x="0" y="0"/>
                  </a:moveTo>
                  <a:lnTo>
                    <a:pt x="67" y="334"/>
                  </a:lnTo>
                  <a:lnTo>
                    <a:pt x="634" y="16345"/>
                  </a:lnTo>
                  <a:lnTo>
                    <a:pt x="2836" y="15845"/>
                  </a:lnTo>
                  <a:cubicBezTo>
                    <a:pt x="2836" y="15845"/>
                    <a:pt x="3836" y="5804"/>
                    <a:pt x="3236" y="2469"/>
                  </a:cubicBezTo>
                  <a:lnTo>
                    <a:pt x="0" y="0"/>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58"/>
            <p:cNvSpPr/>
            <p:nvPr/>
          </p:nvSpPr>
          <p:spPr>
            <a:xfrm>
              <a:off x="4805500" y="3353425"/>
              <a:ext cx="280225" cy="144275"/>
            </a:xfrm>
            <a:custGeom>
              <a:avLst/>
              <a:gdLst/>
              <a:ahLst/>
              <a:cxnLst/>
              <a:rect l="l" t="t" r="r" b="b"/>
              <a:pathLst>
                <a:path w="11209" h="5771" extrusionOk="0">
                  <a:moveTo>
                    <a:pt x="9974" y="0"/>
                  </a:moveTo>
                  <a:lnTo>
                    <a:pt x="5571" y="134"/>
                  </a:lnTo>
                  <a:lnTo>
                    <a:pt x="6105" y="3336"/>
                  </a:lnTo>
                  <a:lnTo>
                    <a:pt x="0" y="5771"/>
                  </a:lnTo>
                  <a:lnTo>
                    <a:pt x="11208" y="5771"/>
                  </a:lnTo>
                  <a:lnTo>
                    <a:pt x="9674" y="100"/>
                  </a:lnTo>
                  <a:lnTo>
                    <a:pt x="9974"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58"/>
            <p:cNvSpPr/>
            <p:nvPr/>
          </p:nvSpPr>
          <p:spPr>
            <a:xfrm>
              <a:off x="4766300" y="2656325"/>
              <a:ext cx="80075" cy="160250"/>
            </a:xfrm>
            <a:custGeom>
              <a:avLst/>
              <a:gdLst/>
              <a:ahLst/>
              <a:cxnLst/>
              <a:rect l="l" t="t" r="r" b="b"/>
              <a:pathLst>
                <a:path w="3203" h="6410" extrusionOk="0">
                  <a:moveTo>
                    <a:pt x="2094" y="1"/>
                  </a:moveTo>
                  <a:cubicBezTo>
                    <a:pt x="1454" y="1"/>
                    <a:pt x="568" y="131"/>
                    <a:pt x="568" y="131"/>
                  </a:cubicBezTo>
                  <a:cubicBezTo>
                    <a:pt x="568" y="131"/>
                    <a:pt x="0" y="2666"/>
                    <a:pt x="167" y="4000"/>
                  </a:cubicBezTo>
                  <a:cubicBezTo>
                    <a:pt x="316" y="5194"/>
                    <a:pt x="732" y="5933"/>
                    <a:pt x="890" y="5933"/>
                  </a:cubicBezTo>
                  <a:cubicBezTo>
                    <a:pt x="909" y="5933"/>
                    <a:pt x="924" y="5923"/>
                    <a:pt x="934" y="5902"/>
                  </a:cubicBezTo>
                  <a:cubicBezTo>
                    <a:pt x="1034" y="5670"/>
                    <a:pt x="347" y="3933"/>
                    <a:pt x="723" y="3933"/>
                  </a:cubicBezTo>
                  <a:cubicBezTo>
                    <a:pt x="727" y="3933"/>
                    <a:pt x="731" y="3933"/>
                    <a:pt x="734" y="3934"/>
                  </a:cubicBezTo>
                  <a:cubicBezTo>
                    <a:pt x="1154" y="3966"/>
                    <a:pt x="1168" y="6410"/>
                    <a:pt x="1805" y="6410"/>
                  </a:cubicBezTo>
                  <a:cubicBezTo>
                    <a:pt x="1826" y="6410"/>
                    <a:pt x="1847" y="6407"/>
                    <a:pt x="1868" y="6402"/>
                  </a:cubicBezTo>
                  <a:cubicBezTo>
                    <a:pt x="1868" y="6402"/>
                    <a:pt x="1768" y="5835"/>
                    <a:pt x="1668" y="5301"/>
                  </a:cubicBezTo>
                  <a:cubicBezTo>
                    <a:pt x="1540" y="4787"/>
                    <a:pt x="1349" y="3963"/>
                    <a:pt x="1634" y="3963"/>
                  </a:cubicBezTo>
                  <a:cubicBezTo>
                    <a:pt x="1645" y="3963"/>
                    <a:pt x="1656" y="3965"/>
                    <a:pt x="1668" y="3967"/>
                  </a:cubicBezTo>
                  <a:cubicBezTo>
                    <a:pt x="1999" y="4066"/>
                    <a:pt x="1871" y="5969"/>
                    <a:pt x="2161" y="5969"/>
                  </a:cubicBezTo>
                  <a:cubicBezTo>
                    <a:pt x="2164" y="5969"/>
                    <a:pt x="2166" y="5969"/>
                    <a:pt x="2169" y="5968"/>
                  </a:cubicBezTo>
                  <a:cubicBezTo>
                    <a:pt x="2469" y="5902"/>
                    <a:pt x="2402" y="4434"/>
                    <a:pt x="2335" y="3467"/>
                  </a:cubicBezTo>
                  <a:cubicBezTo>
                    <a:pt x="2277" y="2902"/>
                    <a:pt x="2355" y="2712"/>
                    <a:pt x="2437" y="2712"/>
                  </a:cubicBezTo>
                  <a:cubicBezTo>
                    <a:pt x="2495" y="2712"/>
                    <a:pt x="2555" y="2808"/>
                    <a:pt x="2569" y="2933"/>
                  </a:cubicBezTo>
                  <a:cubicBezTo>
                    <a:pt x="2667" y="3228"/>
                    <a:pt x="2572" y="4135"/>
                    <a:pt x="2790" y="4135"/>
                  </a:cubicBezTo>
                  <a:cubicBezTo>
                    <a:pt x="2794" y="4135"/>
                    <a:pt x="2798" y="4134"/>
                    <a:pt x="2802" y="4134"/>
                  </a:cubicBezTo>
                  <a:cubicBezTo>
                    <a:pt x="3003" y="4100"/>
                    <a:pt x="3203" y="2699"/>
                    <a:pt x="3069" y="2099"/>
                  </a:cubicBezTo>
                  <a:cubicBezTo>
                    <a:pt x="2969" y="1465"/>
                    <a:pt x="2669" y="565"/>
                    <a:pt x="2736" y="198"/>
                  </a:cubicBezTo>
                  <a:cubicBezTo>
                    <a:pt x="2773" y="48"/>
                    <a:pt x="2478" y="1"/>
                    <a:pt x="2094"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58"/>
            <p:cNvSpPr/>
            <p:nvPr/>
          </p:nvSpPr>
          <p:spPr>
            <a:xfrm>
              <a:off x="4821050" y="2017275"/>
              <a:ext cx="358900" cy="551425"/>
            </a:xfrm>
            <a:custGeom>
              <a:avLst/>
              <a:gdLst/>
              <a:ahLst/>
              <a:cxnLst/>
              <a:rect l="l" t="t" r="r" b="b"/>
              <a:pathLst>
                <a:path w="14356" h="22057" extrusionOk="0">
                  <a:moveTo>
                    <a:pt x="7787" y="1"/>
                  </a:moveTo>
                  <a:cubicBezTo>
                    <a:pt x="6789" y="1"/>
                    <a:pt x="5636" y="87"/>
                    <a:pt x="4282" y="275"/>
                  </a:cubicBezTo>
                  <a:cubicBezTo>
                    <a:pt x="4282" y="275"/>
                    <a:pt x="4272" y="274"/>
                    <a:pt x="4255" y="274"/>
                  </a:cubicBezTo>
                  <a:cubicBezTo>
                    <a:pt x="3892" y="274"/>
                    <a:pt x="0" y="517"/>
                    <a:pt x="446" y="10949"/>
                  </a:cubicBezTo>
                  <a:lnTo>
                    <a:pt x="446" y="22057"/>
                  </a:lnTo>
                  <a:lnTo>
                    <a:pt x="13388" y="20656"/>
                  </a:lnTo>
                  <a:cubicBezTo>
                    <a:pt x="13388" y="20656"/>
                    <a:pt x="14356" y="2143"/>
                    <a:pt x="12621" y="1109"/>
                  </a:cubicBezTo>
                  <a:cubicBezTo>
                    <a:pt x="11428" y="421"/>
                    <a:pt x="9983" y="1"/>
                    <a:pt x="7787"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58"/>
            <p:cNvSpPr/>
            <p:nvPr/>
          </p:nvSpPr>
          <p:spPr>
            <a:xfrm>
              <a:off x="5124050" y="2037475"/>
              <a:ext cx="130950" cy="268550"/>
            </a:xfrm>
            <a:custGeom>
              <a:avLst/>
              <a:gdLst/>
              <a:ahLst/>
              <a:cxnLst/>
              <a:rect l="l" t="t" r="r" b="b"/>
              <a:pathLst>
                <a:path w="5238" h="10742" extrusionOk="0">
                  <a:moveTo>
                    <a:pt x="1" y="0"/>
                  </a:moveTo>
                  <a:lnTo>
                    <a:pt x="234" y="10741"/>
                  </a:lnTo>
                  <a:lnTo>
                    <a:pt x="5238" y="10741"/>
                  </a:lnTo>
                  <a:cubicBezTo>
                    <a:pt x="4904" y="2302"/>
                    <a:pt x="1" y="1"/>
                    <a:pt x="1" y="0"/>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58"/>
            <p:cNvSpPr/>
            <p:nvPr/>
          </p:nvSpPr>
          <p:spPr>
            <a:xfrm>
              <a:off x="4735450" y="2029975"/>
              <a:ext cx="165125" cy="296075"/>
            </a:xfrm>
            <a:custGeom>
              <a:avLst/>
              <a:gdLst/>
              <a:ahLst/>
              <a:cxnLst/>
              <a:rect l="l" t="t" r="r" b="b"/>
              <a:pathLst>
                <a:path w="6605" h="11843" extrusionOk="0">
                  <a:moveTo>
                    <a:pt x="6605" y="0"/>
                  </a:moveTo>
                  <a:cubicBezTo>
                    <a:pt x="6605" y="0"/>
                    <a:pt x="0" y="1335"/>
                    <a:pt x="67" y="11175"/>
                  </a:cubicBezTo>
                  <a:lnTo>
                    <a:pt x="4403" y="11842"/>
                  </a:lnTo>
                  <a:lnTo>
                    <a:pt x="660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58"/>
            <p:cNvSpPr/>
            <p:nvPr/>
          </p:nvSpPr>
          <p:spPr>
            <a:xfrm>
              <a:off x="4900550" y="1959925"/>
              <a:ext cx="196000" cy="79350"/>
            </a:xfrm>
            <a:custGeom>
              <a:avLst/>
              <a:gdLst/>
              <a:ahLst/>
              <a:cxnLst/>
              <a:rect l="l" t="t" r="r" b="b"/>
              <a:pathLst>
                <a:path w="7840" h="3174" extrusionOk="0">
                  <a:moveTo>
                    <a:pt x="1669" y="0"/>
                  </a:moveTo>
                  <a:lnTo>
                    <a:pt x="2002" y="2335"/>
                  </a:lnTo>
                  <a:lnTo>
                    <a:pt x="1" y="2802"/>
                  </a:lnTo>
                  <a:lnTo>
                    <a:pt x="535" y="2902"/>
                  </a:lnTo>
                  <a:cubicBezTo>
                    <a:pt x="1517" y="3081"/>
                    <a:pt x="2519" y="3173"/>
                    <a:pt x="3524" y="3173"/>
                  </a:cubicBezTo>
                  <a:cubicBezTo>
                    <a:pt x="4770" y="3173"/>
                    <a:pt x="6020" y="3031"/>
                    <a:pt x="7239" y="2736"/>
                  </a:cubicBezTo>
                  <a:lnTo>
                    <a:pt x="7840" y="2602"/>
                  </a:lnTo>
                  <a:lnTo>
                    <a:pt x="5438" y="2269"/>
                  </a:lnTo>
                  <a:lnTo>
                    <a:pt x="5371" y="300"/>
                  </a:lnTo>
                  <a:lnTo>
                    <a:pt x="1669" y="0"/>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58"/>
            <p:cNvSpPr/>
            <p:nvPr/>
          </p:nvSpPr>
          <p:spPr>
            <a:xfrm>
              <a:off x="4832175" y="2537000"/>
              <a:ext cx="472025" cy="888150"/>
            </a:xfrm>
            <a:custGeom>
              <a:avLst/>
              <a:gdLst/>
              <a:ahLst/>
              <a:cxnLst/>
              <a:rect l="l" t="t" r="r" b="b"/>
              <a:pathLst>
                <a:path w="18881" h="35526" extrusionOk="0">
                  <a:moveTo>
                    <a:pt x="12510" y="0"/>
                  </a:moveTo>
                  <a:lnTo>
                    <a:pt x="1" y="1335"/>
                  </a:lnTo>
                  <a:lnTo>
                    <a:pt x="4737" y="35526"/>
                  </a:lnTo>
                  <a:lnTo>
                    <a:pt x="9441" y="35526"/>
                  </a:lnTo>
                  <a:cubicBezTo>
                    <a:pt x="9441" y="35526"/>
                    <a:pt x="6609" y="5190"/>
                    <a:pt x="7247" y="5190"/>
                  </a:cubicBezTo>
                  <a:cubicBezTo>
                    <a:pt x="7255" y="5190"/>
                    <a:pt x="7264" y="5195"/>
                    <a:pt x="7273" y="5204"/>
                  </a:cubicBezTo>
                  <a:cubicBezTo>
                    <a:pt x="8040" y="5938"/>
                    <a:pt x="14278" y="35359"/>
                    <a:pt x="14278" y="35359"/>
                  </a:cubicBezTo>
                  <a:lnTo>
                    <a:pt x="18881" y="35359"/>
                  </a:lnTo>
                  <a:lnTo>
                    <a:pt x="12510" y="0"/>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58"/>
            <p:cNvSpPr/>
            <p:nvPr/>
          </p:nvSpPr>
          <p:spPr>
            <a:xfrm>
              <a:off x="4888875" y="1876825"/>
              <a:ext cx="29225" cy="44975"/>
            </a:xfrm>
            <a:custGeom>
              <a:avLst/>
              <a:gdLst/>
              <a:ahLst/>
              <a:cxnLst/>
              <a:rect l="l" t="t" r="r" b="b"/>
              <a:pathLst>
                <a:path w="1169" h="1799" extrusionOk="0">
                  <a:moveTo>
                    <a:pt x="566" y="1"/>
                  </a:moveTo>
                  <a:cubicBezTo>
                    <a:pt x="355" y="1"/>
                    <a:pt x="168" y="201"/>
                    <a:pt x="101" y="622"/>
                  </a:cubicBezTo>
                  <a:cubicBezTo>
                    <a:pt x="68" y="923"/>
                    <a:pt x="1" y="1456"/>
                    <a:pt x="268" y="1656"/>
                  </a:cubicBezTo>
                  <a:cubicBezTo>
                    <a:pt x="359" y="1760"/>
                    <a:pt x="450" y="1798"/>
                    <a:pt x="542" y="1798"/>
                  </a:cubicBezTo>
                  <a:cubicBezTo>
                    <a:pt x="688" y="1798"/>
                    <a:pt x="839" y="1704"/>
                    <a:pt x="1002" y="1623"/>
                  </a:cubicBezTo>
                  <a:lnTo>
                    <a:pt x="1168" y="556"/>
                  </a:lnTo>
                  <a:cubicBezTo>
                    <a:pt x="1003" y="193"/>
                    <a:pt x="773" y="1"/>
                    <a:pt x="56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58"/>
            <p:cNvSpPr/>
            <p:nvPr/>
          </p:nvSpPr>
          <p:spPr>
            <a:xfrm>
              <a:off x="5058175" y="1868500"/>
              <a:ext cx="29200" cy="44950"/>
            </a:xfrm>
            <a:custGeom>
              <a:avLst/>
              <a:gdLst/>
              <a:ahLst/>
              <a:cxnLst/>
              <a:rect l="l" t="t" r="r" b="b"/>
              <a:pathLst>
                <a:path w="1168" h="1798" extrusionOk="0">
                  <a:moveTo>
                    <a:pt x="615" y="0"/>
                  </a:moveTo>
                  <a:cubicBezTo>
                    <a:pt x="404" y="0"/>
                    <a:pt x="165" y="192"/>
                    <a:pt x="0" y="555"/>
                  </a:cubicBezTo>
                  <a:lnTo>
                    <a:pt x="167" y="1622"/>
                  </a:lnTo>
                  <a:cubicBezTo>
                    <a:pt x="351" y="1704"/>
                    <a:pt x="497" y="1798"/>
                    <a:pt x="636" y="1798"/>
                  </a:cubicBezTo>
                  <a:cubicBezTo>
                    <a:pt x="724" y="1798"/>
                    <a:pt x="810" y="1760"/>
                    <a:pt x="901" y="1656"/>
                  </a:cubicBezTo>
                  <a:cubicBezTo>
                    <a:pt x="1168" y="1456"/>
                    <a:pt x="1101" y="922"/>
                    <a:pt x="1068" y="622"/>
                  </a:cubicBezTo>
                  <a:cubicBezTo>
                    <a:pt x="1017" y="200"/>
                    <a:pt x="830" y="0"/>
                    <a:pt x="61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58"/>
            <p:cNvSpPr/>
            <p:nvPr/>
          </p:nvSpPr>
          <p:spPr>
            <a:xfrm>
              <a:off x="4840525" y="3473500"/>
              <a:ext cx="234350" cy="12525"/>
            </a:xfrm>
            <a:custGeom>
              <a:avLst/>
              <a:gdLst/>
              <a:ahLst/>
              <a:cxnLst/>
              <a:rect l="l" t="t" r="r" b="b"/>
              <a:pathLst>
                <a:path w="9374" h="501" extrusionOk="0">
                  <a:moveTo>
                    <a:pt x="9340" y="1"/>
                  </a:moveTo>
                  <a:cubicBezTo>
                    <a:pt x="7034" y="1"/>
                    <a:pt x="4746" y="181"/>
                    <a:pt x="2463" y="330"/>
                  </a:cubicBezTo>
                  <a:lnTo>
                    <a:pt x="2463" y="330"/>
                  </a:lnTo>
                  <a:cubicBezTo>
                    <a:pt x="2696" y="322"/>
                    <a:pt x="2925" y="319"/>
                    <a:pt x="3152" y="319"/>
                  </a:cubicBezTo>
                  <a:cubicBezTo>
                    <a:pt x="3688" y="319"/>
                    <a:pt x="4214" y="334"/>
                    <a:pt x="4770" y="334"/>
                  </a:cubicBezTo>
                  <a:cubicBezTo>
                    <a:pt x="6338" y="301"/>
                    <a:pt x="7839" y="134"/>
                    <a:pt x="9340" y="101"/>
                  </a:cubicBezTo>
                  <a:cubicBezTo>
                    <a:pt x="9374" y="101"/>
                    <a:pt x="9374" y="1"/>
                    <a:pt x="9340" y="1"/>
                  </a:cubicBezTo>
                  <a:close/>
                  <a:moveTo>
                    <a:pt x="2463" y="330"/>
                  </a:moveTo>
                  <a:cubicBezTo>
                    <a:pt x="2421" y="331"/>
                    <a:pt x="2378" y="332"/>
                    <a:pt x="2335" y="334"/>
                  </a:cubicBezTo>
                  <a:cubicBezTo>
                    <a:pt x="2287" y="338"/>
                    <a:pt x="2239" y="343"/>
                    <a:pt x="2192" y="347"/>
                  </a:cubicBezTo>
                  <a:lnTo>
                    <a:pt x="2192" y="347"/>
                  </a:lnTo>
                  <a:cubicBezTo>
                    <a:pt x="2282" y="341"/>
                    <a:pt x="2373" y="335"/>
                    <a:pt x="2463" y="330"/>
                  </a:cubicBezTo>
                  <a:close/>
                  <a:moveTo>
                    <a:pt x="2192" y="347"/>
                  </a:moveTo>
                  <a:cubicBezTo>
                    <a:pt x="1461" y="394"/>
                    <a:pt x="731" y="436"/>
                    <a:pt x="0" y="468"/>
                  </a:cubicBezTo>
                  <a:cubicBezTo>
                    <a:pt x="0" y="468"/>
                    <a:pt x="0" y="501"/>
                    <a:pt x="34" y="501"/>
                  </a:cubicBezTo>
                  <a:cubicBezTo>
                    <a:pt x="784" y="501"/>
                    <a:pt x="1476" y="413"/>
                    <a:pt x="2192" y="347"/>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58"/>
            <p:cNvSpPr/>
            <p:nvPr/>
          </p:nvSpPr>
          <p:spPr>
            <a:xfrm>
              <a:off x="4923900" y="3451825"/>
              <a:ext cx="12550" cy="18375"/>
            </a:xfrm>
            <a:custGeom>
              <a:avLst/>
              <a:gdLst/>
              <a:ahLst/>
              <a:cxnLst/>
              <a:rect l="l" t="t" r="r" b="b"/>
              <a:pathLst>
                <a:path w="502" h="735" extrusionOk="0">
                  <a:moveTo>
                    <a:pt x="34" y="0"/>
                  </a:moveTo>
                  <a:cubicBezTo>
                    <a:pt x="34" y="0"/>
                    <a:pt x="1" y="0"/>
                    <a:pt x="1" y="34"/>
                  </a:cubicBezTo>
                  <a:cubicBezTo>
                    <a:pt x="68" y="167"/>
                    <a:pt x="101" y="334"/>
                    <a:pt x="201" y="467"/>
                  </a:cubicBezTo>
                  <a:cubicBezTo>
                    <a:pt x="268" y="601"/>
                    <a:pt x="335" y="667"/>
                    <a:pt x="435" y="734"/>
                  </a:cubicBezTo>
                  <a:cubicBezTo>
                    <a:pt x="501" y="734"/>
                    <a:pt x="501" y="734"/>
                    <a:pt x="501" y="701"/>
                  </a:cubicBezTo>
                  <a:cubicBezTo>
                    <a:pt x="401" y="567"/>
                    <a:pt x="335" y="501"/>
                    <a:pt x="234" y="367"/>
                  </a:cubicBezTo>
                  <a:cubicBezTo>
                    <a:pt x="168" y="234"/>
                    <a:pt x="101" y="1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58"/>
            <p:cNvSpPr/>
            <p:nvPr/>
          </p:nvSpPr>
          <p:spPr>
            <a:xfrm>
              <a:off x="4930575" y="3447650"/>
              <a:ext cx="15050" cy="16700"/>
            </a:xfrm>
            <a:custGeom>
              <a:avLst/>
              <a:gdLst/>
              <a:ahLst/>
              <a:cxnLst/>
              <a:rect l="l" t="t" r="r" b="b"/>
              <a:pathLst>
                <a:path w="602" h="668" extrusionOk="0">
                  <a:moveTo>
                    <a:pt x="68" y="0"/>
                  </a:moveTo>
                  <a:cubicBezTo>
                    <a:pt x="68" y="0"/>
                    <a:pt x="1" y="0"/>
                    <a:pt x="1" y="34"/>
                  </a:cubicBezTo>
                  <a:cubicBezTo>
                    <a:pt x="68" y="167"/>
                    <a:pt x="134" y="301"/>
                    <a:pt x="234" y="367"/>
                  </a:cubicBezTo>
                  <a:cubicBezTo>
                    <a:pt x="301" y="501"/>
                    <a:pt x="434" y="634"/>
                    <a:pt x="501" y="668"/>
                  </a:cubicBezTo>
                  <a:cubicBezTo>
                    <a:pt x="568" y="668"/>
                    <a:pt x="601" y="634"/>
                    <a:pt x="568" y="634"/>
                  </a:cubicBezTo>
                  <a:lnTo>
                    <a:pt x="301" y="367"/>
                  </a:lnTo>
                  <a:cubicBezTo>
                    <a:pt x="234" y="234"/>
                    <a:pt x="101" y="167"/>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58"/>
            <p:cNvSpPr/>
            <p:nvPr/>
          </p:nvSpPr>
          <p:spPr>
            <a:xfrm>
              <a:off x="4941775" y="3442525"/>
              <a:ext cx="16350" cy="18500"/>
            </a:xfrm>
            <a:custGeom>
              <a:avLst/>
              <a:gdLst/>
              <a:ahLst/>
              <a:cxnLst/>
              <a:rect l="l" t="t" r="r" b="b"/>
              <a:pathLst>
                <a:path w="654" h="740" extrusionOk="0">
                  <a:moveTo>
                    <a:pt x="9" y="0"/>
                  </a:moveTo>
                  <a:cubicBezTo>
                    <a:pt x="4" y="0"/>
                    <a:pt x="1" y="19"/>
                    <a:pt x="20" y="39"/>
                  </a:cubicBezTo>
                  <a:cubicBezTo>
                    <a:pt x="20" y="11"/>
                    <a:pt x="14" y="0"/>
                    <a:pt x="9" y="0"/>
                  </a:cubicBezTo>
                  <a:close/>
                  <a:moveTo>
                    <a:pt x="20" y="39"/>
                  </a:moveTo>
                  <a:cubicBezTo>
                    <a:pt x="153" y="172"/>
                    <a:pt x="220" y="306"/>
                    <a:pt x="320" y="472"/>
                  </a:cubicBezTo>
                  <a:cubicBezTo>
                    <a:pt x="387" y="539"/>
                    <a:pt x="487" y="706"/>
                    <a:pt x="554" y="739"/>
                  </a:cubicBezTo>
                  <a:cubicBezTo>
                    <a:pt x="620" y="739"/>
                    <a:pt x="654" y="739"/>
                    <a:pt x="620" y="706"/>
                  </a:cubicBezTo>
                  <a:cubicBezTo>
                    <a:pt x="520" y="572"/>
                    <a:pt x="453" y="506"/>
                    <a:pt x="320" y="372"/>
                  </a:cubicBezTo>
                  <a:cubicBezTo>
                    <a:pt x="220" y="239"/>
                    <a:pt x="120" y="105"/>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58"/>
            <p:cNvSpPr/>
            <p:nvPr/>
          </p:nvSpPr>
          <p:spPr>
            <a:xfrm>
              <a:off x="4905575" y="3397825"/>
              <a:ext cx="44350" cy="44175"/>
            </a:xfrm>
            <a:custGeom>
              <a:avLst/>
              <a:gdLst/>
              <a:ahLst/>
              <a:cxnLst/>
              <a:rect l="l" t="t" r="r" b="b"/>
              <a:pathLst>
                <a:path w="1774" h="1767" extrusionOk="0">
                  <a:moveTo>
                    <a:pt x="1049" y="176"/>
                  </a:moveTo>
                  <a:cubicBezTo>
                    <a:pt x="1219" y="489"/>
                    <a:pt x="1466" y="1153"/>
                    <a:pt x="1322" y="1418"/>
                  </a:cubicBezTo>
                  <a:lnTo>
                    <a:pt x="1322" y="1418"/>
                  </a:lnTo>
                  <a:cubicBezTo>
                    <a:pt x="1200" y="1336"/>
                    <a:pt x="1085" y="1246"/>
                    <a:pt x="969" y="1159"/>
                  </a:cubicBezTo>
                  <a:lnTo>
                    <a:pt x="969" y="1159"/>
                  </a:lnTo>
                  <a:cubicBezTo>
                    <a:pt x="862" y="837"/>
                    <a:pt x="896" y="456"/>
                    <a:pt x="1049" y="176"/>
                  </a:cubicBezTo>
                  <a:close/>
                  <a:moveTo>
                    <a:pt x="207" y="856"/>
                  </a:moveTo>
                  <a:cubicBezTo>
                    <a:pt x="378" y="856"/>
                    <a:pt x="644" y="1034"/>
                    <a:pt x="767" y="1126"/>
                  </a:cubicBezTo>
                  <a:cubicBezTo>
                    <a:pt x="796" y="1149"/>
                    <a:pt x="825" y="1171"/>
                    <a:pt x="854" y="1193"/>
                  </a:cubicBezTo>
                  <a:lnTo>
                    <a:pt x="854" y="1193"/>
                  </a:lnTo>
                  <a:cubicBezTo>
                    <a:pt x="887" y="1310"/>
                    <a:pt x="937" y="1421"/>
                    <a:pt x="1006" y="1518"/>
                  </a:cubicBezTo>
                  <a:lnTo>
                    <a:pt x="1006" y="1518"/>
                  </a:lnTo>
                  <a:cubicBezTo>
                    <a:pt x="955" y="1506"/>
                    <a:pt x="898" y="1487"/>
                    <a:pt x="834" y="1460"/>
                  </a:cubicBezTo>
                  <a:cubicBezTo>
                    <a:pt x="667" y="1360"/>
                    <a:pt x="534" y="1293"/>
                    <a:pt x="434" y="1193"/>
                  </a:cubicBezTo>
                  <a:cubicBezTo>
                    <a:pt x="400" y="1160"/>
                    <a:pt x="300" y="1126"/>
                    <a:pt x="267" y="1026"/>
                  </a:cubicBezTo>
                  <a:cubicBezTo>
                    <a:pt x="234" y="959"/>
                    <a:pt x="100" y="926"/>
                    <a:pt x="167" y="859"/>
                  </a:cubicBezTo>
                  <a:cubicBezTo>
                    <a:pt x="179" y="857"/>
                    <a:pt x="193" y="856"/>
                    <a:pt x="207" y="856"/>
                  </a:cubicBezTo>
                  <a:close/>
                  <a:moveTo>
                    <a:pt x="1036" y="1317"/>
                  </a:moveTo>
                  <a:lnTo>
                    <a:pt x="1036" y="1317"/>
                  </a:lnTo>
                  <a:cubicBezTo>
                    <a:pt x="1113" y="1367"/>
                    <a:pt x="1190" y="1413"/>
                    <a:pt x="1268" y="1460"/>
                  </a:cubicBezTo>
                  <a:cubicBezTo>
                    <a:pt x="1272" y="1464"/>
                    <a:pt x="1277" y="1468"/>
                    <a:pt x="1282" y="1472"/>
                  </a:cubicBezTo>
                  <a:lnTo>
                    <a:pt x="1282" y="1472"/>
                  </a:lnTo>
                  <a:cubicBezTo>
                    <a:pt x="1256" y="1497"/>
                    <a:pt x="1223" y="1515"/>
                    <a:pt x="1183" y="1524"/>
                  </a:cubicBezTo>
                  <a:lnTo>
                    <a:pt x="1183" y="1524"/>
                  </a:lnTo>
                  <a:cubicBezTo>
                    <a:pt x="1124" y="1462"/>
                    <a:pt x="1075" y="1393"/>
                    <a:pt x="1036" y="1317"/>
                  </a:cubicBezTo>
                  <a:close/>
                  <a:moveTo>
                    <a:pt x="1038" y="0"/>
                  </a:moveTo>
                  <a:cubicBezTo>
                    <a:pt x="1017" y="0"/>
                    <a:pt x="1001" y="9"/>
                    <a:pt x="1001" y="25"/>
                  </a:cubicBezTo>
                  <a:cubicBezTo>
                    <a:pt x="836" y="301"/>
                    <a:pt x="761" y="698"/>
                    <a:pt x="822" y="1054"/>
                  </a:cubicBezTo>
                  <a:lnTo>
                    <a:pt x="822" y="1054"/>
                  </a:lnTo>
                  <a:cubicBezTo>
                    <a:pt x="607" y="907"/>
                    <a:pt x="379" y="793"/>
                    <a:pt x="100" y="793"/>
                  </a:cubicBezTo>
                  <a:cubicBezTo>
                    <a:pt x="67" y="793"/>
                    <a:pt x="0" y="826"/>
                    <a:pt x="0" y="859"/>
                  </a:cubicBezTo>
                  <a:cubicBezTo>
                    <a:pt x="0" y="1237"/>
                    <a:pt x="684" y="1691"/>
                    <a:pt x="1103" y="1691"/>
                  </a:cubicBezTo>
                  <a:cubicBezTo>
                    <a:pt x="1124" y="1691"/>
                    <a:pt x="1144" y="1690"/>
                    <a:pt x="1164" y="1688"/>
                  </a:cubicBezTo>
                  <a:lnTo>
                    <a:pt x="1164" y="1688"/>
                  </a:lnTo>
                  <a:cubicBezTo>
                    <a:pt x="1196" y="1714"/>
                    <a:pt x="1231" y="1738"/>
                    <a:pt x="1268" y="1760"/>
                  </a:cubicBezTo>
                  <a:cubicBezTo>
                    <a:pt x="1277" y="1765"/>
                    <a:pt x="1285" y="1767"/>
                    <a:pt x="1293" y="1767"/>
                  </a:cubicBezTo>
                  <a:cubicBezTo>
                    <a:pt x="1339" y="1767"/>
                    <a:pt x="1357" y="1693"/>
                    <a:pt x="1310" y="1636"/>
                  </a:cubicBezTo>
                  <a:lnTo>
                    <a:pt x="1310" y="1636"/>
                  </a:lnTo>
                  <a:cubicBezTo>
                    <a:pt x="1774" y="1336"/>
                    <a:pt x="1295" y="350"/>
                    <a:pt x="1101" y="25"/>
                  </a:cubicBezTo>
                  <a:cubicBezTo>
                    <a:pt x="1084" y="9"/>
                    <a:pt x="1059" y="0"/>
                    <a:pt x="103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58"/>
            <p:cNvSpPr/>
            <p:nvPr/>
          </p:nvSpPr>
          <p:spPr>
            <a:xfrm>
              <a:off x="4920575" y="2662100"/>
              <a:ext cx="183500" cy="30875"/>
            </a:xfrm>
            <a:custGeom>
              <a:avLst/>
              <a:gdLst/>
              <a:ahLst/>
              <a:cxnLst/>
              <a:rect l="l" t="t" r="r" b="b"/>
              <a:pathLst>
                <a:path w="7340" h="1235" extrusionOk="0">
                  <a:moveTo>
                    <a:pt x="7206" y="0"/>
                  </a:moveTo>
                  <a:cubicBezTo>
                    <a:pt x="4804" y="400"/>
                    <a:pt x="2402" y="734"/>
                    <a:pt x="1" y="1168"/>
                  </a:cubicBezTo>
                  <a:cubicBezTo>
                    <a:pt x="1" y="1168"/>
                    <a:pt x="1" y="1234"/>
                    <a:pt x="34" y="1234"/>
                  </a:cubicBezTo>
                  <a:cubicBezTo>
                    <a:pt x="2436" y="867"/>
                    <a:pt x="4871" y="434"/>
                    <a:pt x="7239" y="100"/>
                  </a:cubicBezTo>
                  <a:cubicBezTo>
                    <a:pt x="7339" y="100"/>
                    <a:pt x="7272" y="0"/>
                    <a:pt x="72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58"/>
            <p:cNvSpPr/>
            <p:nvPr/>
          </p:nvSpPr>
          <p:spPr>
            <a:xfrm>
              <a:off x="4909725" y="1767150"/>
              <a:ext cx="156825" cy="230450"/>
            </a:xfrm>
            <a:custGeom>
              <a:avLst/>
              <a:gdLst/>
              <a:ahLst/>
              <a:cxnLst/>
              <a:rect l="l" t="t" r="r" b="b"/>
              <a:pathLst>
                <a:path w="6273" h="9218" extrusionOk="0">
                  <a:moveTo>
                    <a:pt x="3089" y="1"/>
                  </a:moveTo>
                  <a:cubicBezTo>
                    <a:pt x="2446" y="1"/>
                    <a:pt x="1804" y="193"/>
                    <a:pt x="1268" y="573"/>
                  </a:cubicBezTo>
                  <a:lnTo>
                    <a:pt x="1235" y="606"/>
                  </a:lnTo>
                  <a:cubicBezTo>
                    <a:pt x="435" y="1140"/>
                    <a:pt x="1" y="2007"/>
                    <a:pt x="68" y="2975"/>
                  </a:cubicBezTo>
                  <a:cubicBezTo>
                    <a:pt x="68" y="3542"/>
                    <a:pt x="101" y="4209"/>
                    <a:pt x="134" y="4876"/>
                  </a:cubicBezTo>
                  <a:cubicBezTo>
                    <a:pt x="234" y="6644"/>
                    <a:pt x="334" y="7144"/>
                    <a:pt x="468" y="7544"/>
                  </a:cubicBezTo>
                  <a:cubicBezTo>
                    <a:pt x="565" y="7835"/>
                    <a:pt x="1192" y="9217"/>
                    <a:pt x="3225" y="9217"/>
                  </a:cubicBezTo>
                  <a:cubicBezTo>
                    <a:pt x="3294" y="9217"/>
                    <a:pt x="3364" y="9216"/>
                    <a:pt x="3437" y="9212"/>
                  </a:cubicBezTo>
                  <a:cubicBezTo>
                    <a:pt x="5004" y="9146"/>
                    <a:pt x="6272" y="7978"/>
                    <a:pt x="6272" y="6711"/>
                  </a:cubicBezTo>
                  <a:lnTo>
                    <a:pt x="6105" y="2307"/>
                  </a:lnTo>
                  <a:cubicBezTo>
                    <a:pt x="6072" y="1874"/>
                    <a:pt x="5738" y="1107"/>
                    <a:pt x="4804" y="506"/>
                  </a:cubicBezTo>
                  <a:cubicBezTo>
                    <a:pt x="4289" y="168"/>
                    <a:pt x="3689" y="1"/>
                    <a:pt x="3089"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58"/>
            <p:cNvSpPr/>
            <p:nvPr/>
          </p:nvSpPr>
          <p:spPr>
            <a:xfrm>
              <a:off x="4830500" y="2225950"/>
              <a:ext cx="4200" cy="133875"/>
            </a:xfrm>
            <a:custGeom>
              <a:avLst/>
              <a:gdLst/>
              <a:ahLst/>
              <a:cxnLst/>
              <a:rect l="l" t="t" r="r" b="b"/>
              <a:pathLst>
                <a:path w="168" h="5355" extrusionOk="0">
                  <a:moveTo>
                    <a:pt x="1" y="0"/>
                  </a:moveTo>
                  <a:cubicBezTo>
                    <a:pt x="1" y="1735"/>
                    <a:pt x="1" y="3536"/>
                    <a:pt x="101" y="5304"/>
                  </a:cubicBezTo>
                  <a:cubicBezTo>
                    <a:pt x="101" y="5337"/>
                    <a:pt x="118" y="5354"/>
                    <a:pt x="134" y="5354"/>
                  </a:cubicBezTo>
                  <a:cubicBezTo>
                    <a:pt x="151" y="5354"/>
                    <a:pt x="168" y="5337"/>
                    <a:pt x="168" y="5304"/>
                  </a:cubicBezTo>
                  <a:cubicBezTo>
                    <a:pt x="168" y="3536"/>
                    <a:pt x="134" y="1735"/>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58"/>
            <p:cNvSpPr/>
            <p:nvPr/>
          </p:nvSpPr>
          <p:spPr>
            <a:xfrm>
              <a:off x="5154900" y="2193425"/>
              <a:ext cx="6700" cy="149075"/>
            </a:xfrm>
            <a:custGeom>
              <a:avLst/>
              <a:gdLst/>
              <a:ahLst/>
              <a:cxnLst/>
              <a:rect l="l" t="t" r="r" b="b"/>
              <a:pathLst>
                <a:path w="268" h="5963" extrusionOk="0">
                  <a:moveTo>
                    <a:pt x="268" y="0"/>
                  </a:moveTo>
                  <a:lnTo>
                    <a:pt x="268" y="0"/>
                  </a:lnTo>
                  <a:cubicBezTo>
                    <a:pt x="134" y="1968"/>
                    <a:pt x="1" y="3970"/>
                    <a:pt x="1" y="5938"/>
                  </a:cubicBezTo>
                  <a:cubicBezTo>
                    <a:pt x="1" y="5955"/>
                    <a:pt x="26" y="5963"/>
                    <a:pt x="51" y="5963"/>
                  </a:cubicBezTo>
                  <a:cubicBezTo>
                    <a:pt x="76" y="5963"/>
                    <a:pt x="101" y="5955"/>
                    <a:pt x="101" y="5938"/>
                  </a:cubicBezTo>
                  <a:cubicBezTo>
                    <a:pt x="268" y="3970"/>
                    <a:pt x="268" y="2002"/>
                    <a:pt x="2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58"/>
            <p:cNvSpPr/>
            <p:nvPr/>
          </p:nvSpPr>
          <p:spPr>
            <a:xfrm>
              <a:off x="5209125" y="3419300"/>
              <a:ext cx="125950" cy="78400"/>
            </a:xfrm>
            <a:custGeom>
              <a:avLst/>
              <a:gdLst/>
              <a:ahLst/>
              <a:cxnLst/>
              <a:rect l="l" t="t" r="r" b="b"/>
              <a:pathLst>
                <a:path w="5038" h="3136" extrusionOk="0">
                  <a:moveTo>
                    <a:pt x="0" y="0"/>
                  </a:moveTo>
                  <a:lnTo>
                    <a:pt x="267" y="3136"/>
                  </a:lnTo>
                  <a:lnTo>
                    <a:pt x="5037" y="3136"/>
                  </a:lnTo>
                  <a:lnTo>
                    <a:pt x="3202"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58"/>
            <p:cNvSpPr/>
            <p:nvPr/>
          </p:nvSpPr>
          <p:spPr>
            <a:xfrm>
              <a:off x="5210850" y="3484950"/>
              <a:ext cx="122550" cy="8050"/>
            </a:xfrm>
            <a:custGeom>
              <a:avLst/>
              <a:gdLst/>
              <a:ahLst/>
              <a:cxnLst/>
              <a:rect l="l" t="t" r="r" b="b"/>
              <a:pathLst>
                <a:path w="4902" h="322" extrusionOk="0">
                  <a:moveTo>
                    <a:pt x="53" y="1"/>
                  </a:moveTo>
                  <a:cubicBezTo>
                    <a:pt x="0" y="1"/>
                    <a:pt x="10" y="55"/>
                    <a:pt x="65" y="110"/>
                  </a:cubicBezTo>
                  <a:cubicBezTo>
                    <a:pt x="1295" y="267"/>
                    <a:pt x="2546" y="321"/>
                    <a:pt x="3785" y="321"/>
                  </a:cubicBezTo>
                  <a:cubicBezTo>
                    <a:pt x="4125" y="321"/>
                    <a:pt x="4464" y="317"/>
                    <a:pt x="4801" y="310"/>
                  </a:cubicBezTo>
                  <a:cubicBezTo>
                    <a:pt x="4901" y="310"/>
                    <a:pt x="4901" y="176"/>
                    <a:pt x="4801" y="176"/>
                  </a:cubicBezTo>
                  <a:cubicBezTo>
                    <a:pt x="4532" y="182"/>
                    <a:pt x="4262" y="185"/>
                    <a:pt x="3992" y="185"/>
                  </a:cubicBezTo>
                  <a:cubicBezTo>
                    <a:pt x="2686" y="185"/>
                    <a:pt x="1369" y="120"/>
                    <a:pt x="98" y="10"/>
                  </a:cubicBezTo>
                  <a:cubicBezTo>
                    <a:pt x="80" y="3"/>
                    <a:pt x="65"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58"/>
            <p:cNvSpPr/>
            <p:nvPr/>
          </p:nvSpPr>
          <p:spPr>
            <a:xfrm>
              <a:off x="5244975" y="3419725"/>
              <a:ext cx="18925" cy="73350"/>
            </a:xfrm>
            <a:custGeom>
              <a:avLst/>
              <a:gdLst/>
              <a:ahLst/>
              <a:cxnLst/>
              <a:rect l="l" t="t" r="r" b="b"/>
              <a:pathLst>
                <a:path w="757" h="2934" extrusionOk="0">
                  <a:moveTo>
                    <a:pt x="21" y="0"/>
                  </a:moveTo>
                  <a:cubicBezTo>
                    <a:pt x="9" y="0"/>
                    <a:pt x="0" y="17"/>
                    <a:pt x="0" y="50"/>
                  </a:cubicBezTo>
                  <a:cubicBezTo>
                    <a:pt x="67" y="1051"/>
                    <a:pt x="301" y="1985"/>
                    <a:pt x="701" y="2919"/>
                  </a:cubicBezTo>
                  <a:cubicBezTo>
                    <a:pt x="701" y="2930"/>
                    <a:pt x="708" y="2934"/>
                    <a:pt x="717" y="2934"/>
                  </a:cubicBezTo>
                  <a:cubicBezTo>
                    <a:pt x="734" y="2934"/>
                    <a:pt x="757" y="2919"/>
                    <a:pt x="734" y="2919"/>
                  </a:cubicBezTo>
                  <a:cubicBezTo>
                    <a:pt x="367" y="1985"/>
                    <a:pt x="134" y="1051"/>
                    <a:pt x="67" y="50"/>
                  </a:cubicBezTo>
                  <a:cubicBezTo>
                    <a:pt x="50" y="17"/>
                    <a:pt x="34" y="0"/>
                    <a:pt x="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58"/>
            <p:cNvSpPr/>
            <p:nvPr/>
          </p:nvSpPr>
          <p:spPr>
            <a:xfrm>
              <a:off x="4795750" y="2084675"/>
              <a:ext cx="23950" cy="42775"/>
            </a:xfrm>
            <a:custGeom>
              <a:avLst/>
              <a:gdLst/>
              <a:ahLst/>
              <a:cxnLst/>
              <a:rect l="l" t="t" r="r" b="b"/>
              <a:pathLst>
                <a:path w="958" h="1711" extrusionOk="0">
                  <a:moveTo>
                    <a:pt x="875" y="1"/>
                  </a:moveTo>
                  <a:cubicBezTo>
                    <a:pt x="864" y="1"/>
                    <a:pt x="857" y="5"/>
                    <a:pt x="857" y="14"/>
                  </a:cubicBezTo>
                  <a:cubicBezTo>
                    <a:pt x="557" y="581"/>
                    <a:pt x="357" y="1115"/>
                    <a:pt x="23" y="1648"/>
                  </a:cubicBezTo>
                  <a:cubicBezTo>
                    <a:pt x="0" y="1671"/>
                    <a:pt x="25" y="1710"/>
                    <a:pt x="64" y="1710"/>
                  </a:cubicBezTo>
                  <a:cubicBezTo>
                    <a:pt x="82" y="1710"/>
                    <a:pt x="103" y="1702"/>
                    <a:pt x="123" y="1682"/>
                  </a:cubicBezTo>
                  <a:cubicBezTo>
                    <a:pt x="424" y="1181"/>
                    <a:pt x="724" y="614"/>
                    <a:pt x="957" y="81"/>
                  </a:cubicBezTo>
                  <a:cubicBezTo>
                    <a:pt x="957" y="32"/>
                    <a:pt x="904" y="1"/>
                    <a:pt x="87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58"/>
            <p:cNvSpPr/>
            <p:nvPr/>
          </p:nvSpPr>
          <p:spPr>
            <a:xfrm>
              <a:off x="4809950" y="2146500"/>
              <a:ext cx="7050" cy="5800"/>
            </a:xfrm>
            <a:custGeom>
              <a:avLst/>
              <a:gdLst/>
              <a:ahLst/>
              <a:cxnLst/>
              <a:rect l="l" t="t" r="r" b="b"/>
              <a:pathLst>
                <a:path w="282" h="232" extrusionOk="0">
                  <a:moveTo>
                    <a:pt x="118" y="1"/>
                  </a:moveTo>
                  <a:cubicBezTo>
                    <a:pt x="59" y="1"/>
                    <a:pt x="1" y="60"/>
                    <a:pt x="56" y="143"/>
                  </a:cubicBezTo>
                  <a:cubicBezTo>
                    <a:pt x="56" y="176"/>
                    <a:pt x="89" y="176"/>
                    <a:pt x="122" y="209"/>
                  </a:cubicBezTo>
                  <a:cubicBezTo>
                    <a:pt x="146" y="225"/>
                    <a:pt x="167" y="231"/>
                    <a:pt x="186" y="231"/>
                  </a:cubicBezTo>
                  <a:cubicBezTo>
                    <a:pt x="248" y="231"/>
                    <a:pt x="281" y="161"/>
                    <a:pt x="256" y="109"/>
                  </a:cubicBezTo>
                  <a:cubicBezTo>
                    <a:pt x="256" y="43"/>
                    <a:pt x="223" y="43"/>
                    <a:pt x="156" y="9"/>
                  </a:cubicBezTo>
                  <a:cubicBezTo>
                    <a:pt x="144" y="3"/>
                    <a:pt x="131" y="1"/>
                    <a:pt x="11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58"/>
            <p:cNvSpPr/>
            <p:nvPr/>
          </p:nvSpPr>
          <p:spPr>
            <a:xfrm>
              <a:off x="4810500" y="2180275"/>
              <a:ext cx="5025" cy="5875"/>
            </a:xfrm>
            <a:custGeom>
              <a:avLst/>
              <a:gdLst/>
              <a:ahLst/>
              <a:cxnLst/>
              <a:rect l="l" t="t" r="r" b="b"/>
              <a:pathLst>
                <a:path w="201" h="235" extrusionOk="0">
                  <a:moveTo>
                    <a:pt x="88" y="1"/>
                  </a:moveTo>
                  <a:cubicBezTo>
                    <a:pt x="75" y="1"/>
                    <a:pt x="67" y="9"/>
                    <a:pt x="67" y="26"/>
                  </a:cubicBezTo>
                  <a:cubicBezTo>
                    <a:pt x="0" y="59"/>
                    <a:pt x="0" y="126"/>
                    <a:pt x="0" y="159"/>
                  </a:cubicBezTo>
                  <a:cubicBezTo>
                    <a:pt x="34" y="209"/>
                    <a:pt x="67" y="234"/>
                    <a:pt x="100" y="234"/>
                  </a:cubicBezTo>
                  <a:cubicBezTo>
                    <a:pt x="134" y="234"/>
                    <a:pt x="167" y="209"/>
                    <a:pt x="201" y="159"/>
                  </a:cubicBezTo>
                  <a:cubicBezTo>
                    <a:pt x="201" y="93"/>
                    <a:pt x="201" y="93"/>
                    <a:pt x="134" y="26"/>
                  </a:cubicBezTo>
                  <a:cubicBezTo>
                    <a:pt x="117" y="9"/>
                    <a:pt x="100" y="1"/>
                    <a:pt x="88"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58"/>
            <p:cNvSpPr/>
            <p:nvPr/>
          </p:nvSpPr>
          <p:spPr>
            <a:xfrm>
              <a:off x="4873875" y="2066450"/>
              <a:ext cx="4600" cy="4675"/>
            </a:xfrm>
            <a:custGeom>
              <a:avLst/>
              <a:gdLst/>
              <a:ahLst/>
              <a:cxnLst/>
              <a:rect l="l" t="t" r="r" b="b"/>
              <a:pathLst>
                <a:path w="184" h="187" extrusionOk="0">
                  <a:moveTo>
                    <a:pt x="96" y="1"/>
                  </a:moveTo>
                  <a:cubicBezTo>
                    <a:pt x="51" y="1"/>
                    <a:pt x="1" y="26"/>
                    <a:pt x="1" y="76"/>
                  </a:cubicBezTo>
                  <a:cubicBezTo>
                    <a:pt x="1" y="154"/>
                    <a:pt x="58" y="186"/>
                    <a:pt x="105" y="186"/>
                  </a:cubicBezTo>
                  <a:cubicBezTo>
                    <a:pt x="139" y="186"/>
                    <a:pt x="167" y="170"/>
                    <a:pt x="167" y="142"/>
                  </a:cubicBezTo>
                  <a:lnTo>
                    <a:pt x="167" y="76"/>
                  </a:lnTo>
                  <a:cubicBezTo>
                    <a:pt x="184" y="26"/>
                    <a:pt x="142" y="1"/>
                    <a:pt x="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58"/>
            <p:cNvSpPr/>
            <p:nvPr/>
          </p:nvSpPr>
          <p:spPr>
            <a:xfrm>
              <a:off x="4763400" y="2196850"/>
              <a:ext cx="5475" cy="4525"/>
            </a:xfrm>
            <a:custGeom>
              <a:avLst/>
              <a:gdLst/>
              <a:ahLst/>
              <a:cxnLst/>
              <a:rect l="l" t="t" r="r" b="b"/>
              <a:pathLst>
                <a:path w="219" h="181" extrusionOk="0">
                  <a:moveTo>
                    <a:pt x="103" y="0"/>
                  </a:moveTo>
                  <a:cubicBezTo>
                    <a:pt x="52" y="0"/>
                    <a:pt x="1" y="34"/>
                    <a:pt x="16" y="97"/>
                  </a:cubicBezTo>
                  <a:lnTo>
                    <a:pt x="16" y="130"/>
                  </a:lnTo>
                  <a:cubicBezTo>
                    <a:pt x="33" y="163"/>
                    <a:pt x="75" y="180"/>
                    <a:pt x="112" y="180"/>
                  </a:cubicBezTo>
                  <a:cubicBezTo>
                    <a:pt x="150" y="180"/>
                    <a:pt x="183" y="163"/>
                    <a:pt x="183" y="130"/>
                  </a:cubicBezTo>
                  <a:cubicBezTo>
                    <a:pt x="218" y="42"/>
                    <a:pt x="161" y="0"/>
                    <a:pt x="10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58"/>
            <p:cNvSpPr/>
            <p:nvPr/>
          </p:nvSpPr>
          <p:spPr>
            <a:xfrm>
              <a:off x="4799650" y="2214050"/>
              <a:ext cx="9200" cy="32850"/>
            </a:xfrm>
            <a:custGeom>
              <a:avLst/>
              <a:gdLst/>
              <a:ahLst/>
              <a:cxnLst/>
              <a:rect l="l" t="t" r="r" b="b"/>
              <a:pathLst>
                <a:path w="368" h="1314" extrusionOk="0">
                  <a:moveTo>
                    <a:pt x="301" y="1"/>
                  </a:moveTo>
                  <a:cubicBezTo>
                    <a:pt x="268" y="1"/>
                    <a:pt x="234" y="26"/>
                    <a:pt x="234" y="76"/>
                  </a:cubicBezTo>
                  <a:cubicBezTo>
                    <a:pt x="134" y="443"/>
                    <a:pt x="67" y="843"/>
                    <a:pt x="1" y="1243"/>
                  </a:cubicBezTo>
                  <a:cubicBezTo>
                    <a:pt x="1" y="1285"/>
                    <a:pt x="64" y="1313"/>
                    <a:pt x="113" y="1313"/>
                  </a:cubicBezTo>
                  <a:cubicBezTo>
                    <a:pt x="143" y="1313"/>
                    <a:pt x="168" y="1302"/>
                    <a:pt x="168" y="1277"/>
                  </a:cubicBezTo>
                  <a:cubicBezTo>
                    <a:pt x="234" y="910"/>
                    <a:pt x="368" y="476"/>
                    <a:pt x="368" y="76"/>
                  </a:cubicBezTo>
                  <a:cubicBezTo>
                    <a:pt x="368" y="26"/>
                    <a:pt x="334" y="1"/>
                    <a:pt x="3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58"/>
            <p:cNvSpPr/>
            <p:nvPr/>
          </p:nvSpPr>
          <p:spPr>
            <a:xfrm>
              <a:off x="5125200" y="2285775"/>
              <a:ext cx="17575" cy="17600"/>
            </a:xfrm>
            <a:custGeom>
              <a:avLst/>
              <a:gdLst/>
              <a:ahLst/>
              <a:cxnLst/>
              <a:rect l="l" t="t" r="r" b="b"/>
              <a:pathLst>
                <a:path w="703" h="704" extrusionOk="0">
                  <a:moveTo>
                    <a:pt x="67" y="0"/>
                  </a:moveTo>
                  <a:cubicBezTo>
                    <a:pt x="35" y="0"/>
                    <a:pt x="0" y="54"/>
                    <a:pt x="55" y="109"/>
                  </a:cubicBezTo>
                  <a:cubicBezTo>
                    <a:pt x="155" y="176"/>
                    <a:pt x="222" y="309"/>
                    <a:pt x="322" y="409"/>
                  </a:cubicBezTo>
                  <a:cubicBezTo>
                    <a:pt x="388" y="476"/>
                    <a:pt x="488" y="609"/>
                    <a:pt x="555" y="676"/>
                  </a:cubicBezTo>
                  <a:cubicBezTo>
                    <a:pt x="565" y="696"/>
                    <a:pt x="583" y="704"/>
                    <a:pt x="603" y="704"/>
                  </a:cubicBezTo>
                  <a:cubicBezTo>
                    <a:pt x="649" y="704"/>
                    <a:pt x="702" y="657"/>
                    <a:pt x="655" y="609"/>
                  </a:cubicBezTo>
                  <a:cubicBezTo>
                    <a:pt x="488" y="409"/>
                    <a:pt x="255" y="242"/>
                    <a:pt x="88" y="9"/>
                  </a:cubicBezTo>
                  <a:cubicBezTo>
                    <a:pt x="82" y="3"/>
                    <a:pt x="75" y="0"/>
                    <a:pt x="67"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58"/>
            <p:cNvSpPr/>
            <p:nvPr/>
          </p:nvSpPr>
          <p:spPr>
            <a:xfrm>
              <a:off x="4746275" y="2270975"/>
              <a:ext cx="5050" cy="4200"/>
            </a:xfrm>
            <a:custGeom>
              <a:avLst/>
              <a:gdLst/>
              <a:ahLst/>
              <a:cxnLst/>
              <a:rect l="l" t="t" r="r" b="b"/>
              <a:pathLst>
                <a:path w="202" h="168" extrusionOk="0">
                  <a:moveTo>
                    <a:pt x="101" y="0"/>
                  </a:moveTo>
                  <a:cubicBezTo>
                    <a:pt x="1" y="0"/>
                    <a:pt x="1" y="167"/>
                    <a:pt x="101" y="167"/>
                  </a:cubicBezTo>
                  <a:cubicBezTo>
                    <a:pt x="201" y="167"/>
                    <a:pt x="201" y="0"/>
                    <a:pt x="10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58"/>
            <p:cNvSpPr/>
            <p:nvPr/>
          </p:nvSpPr>
          <p:spPr>
            <a:xfrm>
              <a:off x="4751525" y="2247450"/>
              <a:ext cx="27900" cy="34250"/>
            </a:xfrm>
            <a:custGeom>
              <a:avLst/>
              <a:gdLst/>
              <a:ahLst/>
              <a:cxnLst/>
              <a:rect l="l" t="t" r="r" b="b"/>
              <a:pathLst>
                <a:path w="1116" h="1370" extrusionOk="0">
                  <a:moveTo>
                    <a:pt x="107" y="1"/>
                  </a:moveTo>
                  <a:cubicBezTo>
                    <a:pt x="66" y="1"/>
                    <a:pt x="0" y="79"/>
                    <a:pt x="58" y="108"/>
                  </a:cubicBezTo>
                  <a:cubicBezTo>
                    <a:pt x="391" y="508"/>
                    <a:pt x="625" y="975"/>
                    <a:pt x="992" y="1342"/>
                  </a:cubicBezTo>
                  <a:cubicBezTo>
                    <a:pt x="1011" y="1361"/>
                    <a:pt x="1031" y="1369"/>
                    <a:pt x="1048" y="1369"/>
                  </a:cubicBezTo>
                  <a:cubicBezTo>
                    <a:pt x="1089" y="1369"/>
                    <a:pt x="1115" y="1322"/>
                    <a:pt x="1092" y="1275"/>
                  </a:cubicBezTo>
                  <a:cubicBezTo>
                    <a:pt x="825" y="808"/>
                    <a:pt x="425" y="441"/>
                    <a:pt x="124" y="7"/>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58"/>
            <p:cNvSpPr/>
            <p:nvPr/>
          </p:nvSpPr>
          <p:spPr>
            <a:xfrm>
              <a:off x="4844275" y="2165275"/>
              <a:ext cx="5850" cy="5325"/>
            </a:xfrm>
            <a:custGeom>
              <a:avLst/>
              <a:gdLst/>
              <a:ahLst/>
              <a:cxnLst/>
              <a:rect l="l" t="t" r="r" b="b"/>
              <a:pathLst>
                <a:path w="234" h="213" extrusionOk="0">
                  <a:moveTo>
                    <a:pt x="117" y="0"/>
                  </a:moveTo>
                  <a:cubicBezTo>
                    <a:pt x="59" y="0"/>
                    <a:pt x="0" y="42"/>
                    <a:pt x="50" y="126"/>
                  </a:cubicBezTo>
                  <a:cubicBezTo>
                    <a:pt x="72" y="189"/>
                    <a:pt x="119" y="212"/>
                    <a:pt x="152" y="212"/>
                  </a:cubicBezTo>
                  <a:cubicBezTo>
                    <a:pt x="170" y="212"/>
                    <a:pt x="184" y="204"/>
                    <a:pt x="184" y="192"/>
                  </a:cubicBezTo>
                  <a:lnTo>
                    <a:pt x="184" y="126"/>
                  </a:lnTo>
                  <a:cubicBezTo>
                    <a:pt x="234" y="42"/>
                    <a:pt x="175" y="0"/>
                    <a:pt x="1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58"/>
            <p:cNvSpPr/>
            <p:nvPr/>
          </p:nvSpPr>
          <p:spPr>
            <a:xfrm>
              <a:off x="4854150" y="2094450"/>
              <a:ext cx="13925" cy="30650"/>
            </a:xfrm>
            <a:custGeom>
              <a:avLst/>
              <a:gdLst/>
              <a:ahLst/>
              <a:cxnLst/>
              <a:rect l="l" t="t" r="r" b="b"/>
              <a:pathLst>
                <a:path w="557" h="1226" extrusionOk="0">
                  <a:moveTo>
                    <a:pt x="484" y="1"/>
                  </a:moveTo>
                  <a:cubicBezTo>
                    <a:pt x="474" y="1"/>
                    <a:pt x="464" y="7"/>
                    <a:pt x="456" y="23"/>
                  </a:cubicBezTo>
                  <a:cubicBezTo>
                    <a:pt x="189" y="290"/>
                    <a:pt x="122" y="757"/>
                    <a:pt x="22" y="1124"/>
                  </a:cubicBezTo>
                  <a:cubicBezTo>
                    <a:pt x="1" y="1189"/>
                    <a:pt x="49" y="1225"/>
                    <a:pt x="94" y="1225"/>
                  </a:cubicBezTo>
                  <a:cubicBezTo>
                    <a:pt x="120" y="1225"/>
                    <a:pt x="144" y="1214"/>
                    <a:pt x="156" y="1191"/>
                  </a:cubicBezTo>
                  <a:cubicBezTo>
                    <a:pt x="189" y="957"/>
                    <a:pt x="289" y="790"/>
                    <a:pt x="356" y="590"/>
                  </a:cubicBezTo>
                  <a:cubicBezTo>
                    <a:pt x="456" y="423"/>
                    <a:pt x="523" y="257"/>
                    <a:pt x="556" y="90"/>
                  </a:cubicBezTo>
                  <a:cubicBezTo>
                    <a:pt x="556" y="64"/>
                    <a:pt x="518" y="1"/>
                    <a:pt x="484"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58"/>
            <p:cNvSpPr/>
            <p:nvPr/>
          </p:nvSpPr>
          <p:spPr>
            <a:xfrm>
              <a:off x="4832175" y="2226775"/>
              <a:ext cx="5025" cy="4200"/>
            </a:xfrm>
            <a:custGeom>
              <a:avLst/>
              <a:gdLst/>
              <a:ahLst/>
              <a:cxnLst/>
              <a:rect l="l" t="t" r="r" b="b"/>
              <a:pathLst>
                <a:path w="201" h="168" extrusionOk="0">
                  <a:moveTo>
                    <a:pt x="67" y="1"/>
                  </a:moveTo>
                  <a:cubicBezTo>
                    <a:pt x="1" y="1"/>
                    <a:pt x="1" y="167"/>
                    <a:pt x="67" y="167"/>
                  </a:cubicBezTo>
                  <a:cubicBezTo>
                    <a:pt x="201" y="167"/>
                    <a:pt x="201" y="1"/>
                    <a:pt x="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58"/>
            <p:cNvSpPr/>
            <p:nvPr/>
          </p:nvSpPr>
          <p:spPr>
            <a:xfrm>
              <a:off x="4801325" y="2270150"/>
              <a:ext cx="30875" cy="14200"/>
            </a:xfrm>
            <a:custGeom>
              <a:avLst/>
              <a:gdLst/>
              <a:ahLst/>
              <a:cxnLst/>
              <a:rect l="l" t="t" r="r" b="b"/>
              <a:pathLst>
                <a:path w="1235" h="568" extrusionOk="0">
                  <a:moveTo>
                    <a:pt x="1135" y="0"/>
                  </a:moveTo>
                  <a:cubicBezTo>
                    <a:pt x="768" y="67"/>
                    <a:pt x="434" y="267"/>
                    <a:pt x="101" y="434"/>
                  </a:cubicBezTo>
                  <a:cubicBezTo>
                    <a:pt x="0" y="434"/>
                    <a:pt x="101" y="567"/>
                    <a:pt x="134" y="567"/>
                  </a:cubicBezTo>
                  <a:cubicBezTo>
                    <a:pt x="467" y="434"/>
                    <a:pt x="901" y="334"/>
                    <a:pt x="1168" y="100"/>
                  </a:cubicBezTo>
                  <a:cubicBezTo>
                    <a:pt x="1235" y="67"/>
                    <a:pt x="1235" y="0"/>
                    <a:pt x="1135"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58"/>
            <p:cNvSpPr/>
            <p:nvPr/>
          </p:nvSpPr>
          <p:spPr>
            <a:xfrm>
              <a:off x="4900800" y="2311125"/>
              <a:ext cx="23975" cy="43125"/>
            </a:xfrm>
            <a:custGeom>
              <a:avLst/>
              <a:gdLst/>
              <a:ahLst/>
              <a:cxnLst/>
              <a:rect l="l" t="t" r="r" b="b"/>
              <a:pathLst>
                <a:path w="959" h="1725" extrusionOk="0">
                  <a:moveTo>
                    <a:pt x="881" y="0"/>
                  </a:moveTo>
                  <a:cubicBezTo>
                    <a:pt x="868" y="0"/>
                    <a:pt x="858" y="8"/>
                    <a:pt x="858" y="29"/>
                  </a:cubicBezTo>
                  <a:cubicBezTo>
                    <a:pt x="591" y="563"/>
                    <a:pt x="358" y="1096"/>
                    <a:pt x="24" y="1630"/>
                  </a:cubicBezTo>
                  <a:cubicBezTo>
                    <a:pt x="1" y="1677"/>
                    <a:pt x="44" y="1724"/>
                    <a:pt x="83" y="1724"/>
                  </a:cubicBezTo>
                  <a:cubicBezTo>
                    <a:pt x="99" y="1724"/>
                    <a:pt x="115" y="1716"/>
                    <a:pt x="124" y="1697"/>
                  </a:cubicBezTo>
                  <a:cubicBezTo>
                    <a:pt x="458" y="1196"/>
                    <a:pt x="758" y="596"/>
                    <a:pt x="958" y="62"/>
                  </a:cubicBezTo>
                  <a:cubicBezTo>
                    <a:pt x="958" y="39"/>
                    <a:pt x="911" y="0"/>
                    <a:pt x="8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58"/>
            <p:cNvSpPr/>
            <p:nvPr/>
          </p:nvSpPr>
          <p:spPr>
            <a:xfrm>
              <a:off x="4908900" y="2389400"/>
              <a:ext cx="7325" cy="5575"/>
            </a:xfrm>
            <a:custGeom>
              <a:avLst/>
              <a:gdLst/>
              <a:ahLst/>
              <a:cxnLst/>
              <a:rect l="l" t="t" r="r" b="b"/>
              <a:pathLst>
                <a:path w="293" h="223" extrusionOk="0">
                  <a:moveTo>
                    <a:pt x="167" y="0"/>
                  </a:moveTo>
                  <a:cubicBezTo>
                    <a:pt x="101" y="0"/>
                    <a:pt x="1" y="67"/>
                    <a:pt x="34" y="134"/>
                  </a:cubicBezTo>
                  <a:cubicBezTo>
                    <a:pt x="34" y="167"/>
                    <a:pt x="101" y="167"/>
                    <a:pt x="134" y="200"/>
                  </a:cubicBezTo>
                  <a:cubicBezTo>
                    <a:pt x="149" y="216"/>
                    <a:pt x="167" y="222"/>
                    <a:pt x="184" y="222"/>
                  </a:cubicBezTo>
                  <a:cubicBezTo>
                    <a:pt x="240" y="222"/>
                    <a:pt x="293" y="151"/>
                    <a:pt x="267" y="100"/>
                  </a:cubicBezTo>
                  <a:cubicBezTo>
                    <a:pt x="267" y="34"/>
                    <a:pt x="201" y="34"/>
                    <a:pt x="1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58"/>
            <p:cNvSpPr/>
            <p:nvPr/>
          </p:nvSpPr>
          <p:spPr>
            <a:xfrm>
              <a:off x="4880550" y="2291200"/>
              <a:ext cx="4200" cy="5225"/>
            </a:xfrm>
            <a:custGeom>
              <a:avLst/>
              <a:gdLst/>
              <a:ahLst/>
              <a:cxnLst/>
              <a:rect l="l" t="t" r="r" b="b"/>
              <a:pathLst>
                <a:path w="168" h="209" extrusionOk="0">
                  <a:moveTo>
                    <a:pt x="71" y="0"/>
                  </a:moveTo>
                  <a:cubicBezTo>
                    <a:pt x="50" y="0"/>
                    <a:pt x="34" y="9"/>
                    <a:pt x="34" y="25"/>
                  </a:cubicBezTo>
                  <a:cubicBezTo>
                    <a:pt x="0" y="59"/>
                    <a:pt x="0" y="92"/>
                    <a:pt x="0" y="159"/>
                  </a:cubicBezTo>
                  <a:cubicBezTo>
                    <a:pt x="34" y="192"/>
                    <a:pt x="75" y="209"/>
                    <a:pt x="109" y="209"/>
                  </a:cubicBezTo>
                  <a:cubicBezTo>
                    <a:pt x="142" y="209"/>
                    <a:pt x="167" y="192"/>
                    <a:pt x="167" y="159"/>
                  </a:cubicBezTo>
                  <a:cubicBezTo>
                    <a:pt x="167" y="59"/>
                    <a:pt x="167" y="59"/>
                    <a:pt x="134" y="25"/>
                  </a:cubicBezTo>
                  <a:cubicBezTo>
                    <a:pt x="117" y="9"/>
                    <a:pt x="92" y="0"/>
                    <a:pt x="7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58"/>
            <p:cNvSpPr/>
            <p:nvPr/>
          </p:nvSpPr>
          <p:spPr>
            <a:xfrm>
              <a:off x="4957675" y="2281825"/>
              <a:ext cx="4625" cy="5125"/>
            </a:xfrm>
            <a:custGeom>
              <a:avLst/>
              <a:gdLst/>
              <a:ahLst/>
              <a:cxnLst/>
              <a:rect l="l" t="t" r="r" b="b"/>
              <a:pathLst>
                <a:path w="185" h="205" extrusionOk="0">
                  <a:moveTo>
                    <a:pt x="88" y="0"/>
                  </a:moveTo>
                  <a:cubicBezTo>
                    <a:pt x="43" y="0"/>
                    <a:pt x="1" y="33"/>
                    <a:pt x="18" y="100"/>
                  </a:cubicBezTo>
                  <a:cubicBezTo>
                    <a:pt x="18" y="172"/>
                    <a:pt x="65" y="205"/>
                    <a:pt x="110" y="205"/>
                  </a:cubicBezTo>
                  <a:cubicBezTo>
                    <a:pt x="148" y="205"/>
                    <a:pt x="184" y="180"/>
                    <a:pt x="184" y="134"/>
                  </a:cubicBezTo>
                  <a:lnTo>
                    <a:pt x="184" y="100"/>
                  </a:lnTo>
                  <a:cubicBezTo>
                    <a:pt x="184" y="33"/>
                    <a:pt x="134" y="0"/>
                    <a:pt x="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58"/>
            <p:cNvSpPr/>
            <p:nvPr/>
          </p:nvSpPr>
          <p:spPr>
            <a:xfrm>
              <a:off x="4862650" y="2440350"/>
              <a:ext cx="5025" cy="5150"/>
            </a:xfrm>
            <a:custGeom>
              <a:avLst/>
              <a:gdLst/>
              <a:ahLst/>
              <a:cxnLst/>
              <a:rect l="l" t="t" r="r" b="b"/>
              <a:pathLst>
                <a:path w="201" h="206" extrusionOk="0">
                  <a:moveTo>
                    <a:pt x="91" y="1"/>
                  </a:moveTo>
                  <a:cubicBezTo>
                    <a:pt x="44" y="1"/>
                    <a:pt x="0" y="34"/>
                    <a:pt x="16" y="97"/>
                  </a:cubicBezTo>
                  <a:lnTo>
                    <a:pt x="16" y="130"/>
                  </a:lnTo>
                  <a:cubicBezTo>
                    <a:pt x="16" y="180"/>
                    <a:pt x="49" y="205"/>
                    <a:pt x="87" y="205"/>
                  </a:cubicBezTo>
                  <a:cubicBezTo>
                    <a:pt x="124" y="205"/>
                    <a:pt x="166" y="180"/>
                    <a:pt x="183" y="130"/>
                  </a:cubicBezTo>
                  <a:cubicBezTo>
                    <a:pt x="200" y="42"/>
                    <a:pt x="144" y="1"/>
                    <a:pt x="9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58"/>
            <p:cNvSpPr/>
            <p:nvPr/>
          </p:nvSpPr>
          <p:spPr>
            <a:xfrm>
              <a:off x="4897225" y="2456725"/>
              <a:ext cx="10025" cy="33725"/>
            </a:xfrm>
            <a:custGeom>
              <a:avLst/>
              <a:gdLst/>
              <a:ahLst/>
              <a:cxnLst/>
              <a:rect l="l" t="t" r="r" b="b"/>
              <a:pathLst>
                <a:path w="401" h="1349" extrusionOk="0">
                  <a:moveTo>
                    <a:pt x="334" y="1"/>
                  </a:moveTo>
                  <a:cubicBezTo>
                    <a:pt x="301" y="1"/>
                    <a:pt x="267" y="26"/>
                    <a:pt x="267" y="76"/>
                  </a:cubicBezTo>
                  <a:cubicBezTo>
                    <a:pt x="134" y="443"/>
                    <a:pt x="101" y="876"/>
                    <a:pt x="1" y="1243"/>
                  </a:cubicBezTo>
                  <a:cubicBezTo>
                    <a:pt x="36" y="1315"/>
                    <a:pt x="82" y="1348"/>
                    <a:pt x="116" y="1348"/>
                  </a:cubicBezTo>
                  <a:cubicBezTo>
                    <a:pt x="146" y="1348"/>
                    <a:pt x="167" y="1323"/>
                    <a:pt x="167" y="1277"/>
                  </a:cubicBezTo>
                  <a:cubicBezTo>
                    <a:pt x="267" y="910"/>
                    <a:pt x="401" y="476"/>
                    <a:pt x="401" y="76"/>
                  </a:cubicBezTo>
                  <a:cubicBezTo>
                    <a:pt x="401" y="26"/>
                    <a:pt x="367" y="1"/>
                    <a:pt x="334"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58"/>
            <p:cNvSpPr/>
            <p:nvPr/>
          </p:nvSpPr>
          <p:spPr>
            <a:xfrm>
              <a:off x="4844900" y="2386325"/>
              <a:ext cx="16700" cy="17575"/>
            </a:xfrm>
            <a:custGeom>
              <a:avLst/>
              <a:gdLst/>
              <a:ahLst/>
              <a:cxnLst/>
              <a:rect l="l" t="t" r="r" b="b"/>
              <a:pathLst>
                <a:path w="668" h="703" extrusionOk="0">
                  <a:moveTo>
                    <a:pt x="49" y="1"/>
                  </a:moveTo>
                  <a:cubicBezTo>
                    <a:pt x="32" y="1"/>
                    <a:pt x="0" y="65"/>
                    <a:pt x="25" y="90"/>
                  </a:cubicBezTo>
                  <a:cubicBezTo>
                    <a:pt x="92" y="190"/>
                    <a:pt x="192" y="290"/>
                    <a:pt x="259" y="390"/>
                  </a:cubicBezTo>
                  <a:cubicBezTo>
                    <a:pt x="359" y="457"/>
                    <a:pt x="426" y="590"/>
                    <a:pt x="526" y="690"/>
                  </a:cubicBezTo>
                  <a:cubicBezTo>
                    <a:pt x="534" y="699"/>
                    <a:pt x="549" y="703"/>
                    <a:pt x="564" y="703"/>
                  </a:cubicBezTo>
                  <a:cubicBezTo>
                    <a:pt x="611" y="703"/>
                    <a:pt x="667" y="665"/>
                    <a:pt x="592" y="590"/>
                  </a:cubicBezTo>
                  <a:cubicBezTo>
                    <a:pt x="426" y="390"/>
                    <a:pt x="226" y="223"/>
                    <a:pt x="59" y="23"/>
                  </a:cubicBezTo>
                  <a:cubicBezTo>
                    <a:pt x="59" y="7"/>
                    <a:pt x="55" y="1"/>
                    <a:pt x="49"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58"/>
            <p:cNvSpPr/>
            <p:nvPr/>
          </p:nvSpPr>
          <p:spPr>
            <a:xfrm>
              <a:off x="4844700" y="2514400"/>
              <a:ext cx="5850" cy="4275"/>
            </a:xfrm>
            <a:custGeom>
              <a:avLst/>
              <a:gdLst/>
              <a:ahLst/>
              <a:cxnLst/>
              <a:rect l="l" t="t" r="r" b="b"/>
              <a:pathLst>
                <a:path w="234" h="171" extrusionOk="0">
                  <a:moveTo>
                    <a:pt x="79" y="0"/>
                  </a:moveTo>
                  <a:cubicBezTo>
                    <a:pt x="1" y="0"/>
                    <a:pt x="8" y="171"/>
                    <a:pt x="100" y="171"/>
                  </a:cubicBezTo>
                  <a:cubicBezTo>
                    <a:pt x="234" y="171"/>
                    <a:pt x="234" y="4"/>
                    <a:pt x="100" y="4"/>
                  </a:cubicBezTo>
                  <a:cubicBezTo>
                    <a:pt x="92" y="1"/>
                    <a:pt x="85" y="0"/>
                    <a:pt x="79"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58"/>
            <p:cNvSpPr/>
            <p:nvPr/>
          </p:nvSpPr>
          <p:spPr>
            <a:xfrm>
              <a:off x="4849900" y="2490575"/>
              <a:ext cx="27125" cy="34250"/>
            </a:xfrm>
            <a:custGeom>
              <a:avLst/>
              <a:gdLst/>
              <a:ahLst/>
              <a:cxnLst/>
              <a:rect l="l" t="t" r="r" b="b"/>
              <a:pathLst>
                <a:path w="1085" h="1370" extrusionOk="0">
                  <a:moveTo>
                    <a:pt x="79" y="0"/>
                  </a:moveTo>
                  <a:cubicBezTo>
                    <a:pt x="33" y="0"/>
                    <a:pt x="0" y="64"/>
                    <a:pt x="26" y="89"/>
                  </a:cubicBezTo>
                  <a:cubicBezTo>
                    <a:pt x="359" y="523"/>
                    <a:pt x="626" y="957"/>
                    <a:pt x="993" y="1357"/>
                  </a:cubicBezTo>
                  <a:cubicBezTo>
                    <a:pt x="1001" y="1365"/>
                    <a:pt x="1012" y="1370"/>
                    <a:pt x="1022" y="1370"/>
                  </a:cubicBezTo>
                  <a:cubicBezTo>
                    <a:pt x="1053" y="1370"/>
                    <a:pt x="1085" y="1332"/>
                    <a:pt x="1060" y="1257"/>
                  </a:cubicBezTo>
                  <a:cubicBezTo>
                    <a:pt x="826" y="790"/>
                    <a:pt x="392" y="423"/>
                    <a:pt x="126" y="23"/>
                  </a:cubicBezTo>
                  <a:cubicBezTo>
                    <a:pt x="110" y="7"/>
                    <a:pt x="93"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58"/>
            <p:cNvSpPr/>
            <p:nvPr/>
          </p:nvSpPr>
          <p:spPr>
            <a:xfrm>
              <a:off x="4942675" y="2408775"/>
              <a:ext cx="5450" cy="4550"/>
            </a:xfrm>
            <a:custGeom>
              <a:avLst/>
              <a:gdLst/>
              <a:ahLst/>
              <a:cxnLst/>
              <a:rect l="l" t="t" r="r" b="b"/>
              <a:pathLst>
                <a:path w="218" h="182" extrusionOk="0">
                  <a:moveTo>
                    <a:pt x="121" y="1"/>
                  </a:moveTo>
                  <a:cubicBezTo>
                    <a:pt x="67" y="1"/>
                    <a:pt x="0" y="42"/>
                    <a:pt x="17" y="126"/>
                  </a:cubicBezTo>
                  <a:cubicBezTo>
                    <a:pt x="56" y="165"/>
                    <a:pt x="95" y="181"/>
                    <a:pt x="121" y="181"/>
                  </a:cubicBezTo>
                  <a:cubicBezTo>
                    <a:pt x="139" y="181"/>
                    <a:pt x="151" y="173"/>
                    <a:pt x="151" y="159"/>
                  </a:cubicBezTo>
                  <a:lnTo>
                    <a:pt x="151" y="126"/>
                  </a:lnTo>
                  <a:cubicBezTo>
                    <a:pt x="217" y="42"/>
                    <a:pt x="176"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58"/>
            <p:cNvSpPr/>
            <p:nvPr/>
          </p:nvSpPr>
          <p:spPr>
            <a:xfrm>
              <a:off x="4952100" y="2337450"/>
              <a:ext cx="14375" cy="31325"/>
            </a:xfrm>
            <a:custGeom>
              <a:avLst/>
              <a:gdLst/>
              <a:ahLst/>
              <a:cxnLst/>
              <a:rect l="l" t="t" r="r" b="b"/>
              <a:pathLst>
                <a:path w="575" h="1253" extrusionOk="0">
                  <a:moveTo>
                    <a:pt x="466" y="1"/>
                  </a:moveTo>
                  <a:cubicBezTo>
                    <a:pt x="456" y="1"/>
                    <a:pt x="447" y="4"/>
                    <a:pt x="441" y="10"/>
                  </a:cubicBezTo>
                  <a:cubicBezTo>
                    <a:pt x="207" y="310"/>
                    <a:pt x="107" y="744"/>
                    <a:pt x="40" y="1144"/>
                  </a:cubicBezTo>
                  <a:cubicBezTo>
                    <a:pt x="0" y="1204"/>
                    <a:pt x="32" y="1252"/>
                    <a:pt x="72" y="1252"/>
                  </a:cubicBezTo>
                  <a:cubicBezTo>
                    <a:pt x="98" y="1252"/>
                    <a:pt x="127" y="1231"/>
                    <a:pt x="141" y="1178"/>
                  </a:cubicBezTo>
                  <a:cubicBezTo>
                    <a:pt x="207" y="977"/>
                    <a:pt x="274" y="811"/>
                    <a:pt x="374" y="577"/>
                  </a:cubicBezTo>
                  <a:cubicBezTo>
                    <a:pt x="441" y="410"/>
                    <a:pt x="541" y="244"/>
                    <a:pt x="574" y="77"/>
                  </a:cubicBezTo>
                  <a:cubicBezTo>
                    <a:pt x="574" y="50"/>
                    <a:pt x="509" y="1"/>
                    <a:pt x="466"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58"/>
            <p:cNvSpPr/>
            <p:nvPr/>
          </p:nvSpPr>
          <p:spPr>
            <a:xfrm>
              <a:off x="4865525" y="2334325"/>
              <a:ext cx="5050" cy="14550"/>
            </a:xfrm>
            <a:custGeom>
              <a:avLst/>
              <a:gdLst/>
              <a:ahLst/>
              <a:cxnLst/>
              <a:rect l="l" t="t" r="r" b="b"/>
              <a:pathLst>
                <a:path w="202" h="582" extrusionOk="0">
                  <a:moveTo>
                    <a:pt x="63" y="0"/>
                  </a:moveTo>
                  <a:cubicBezTo>
                    <a:pt x="43" y="0"/>
                    <a:pt x="1" y="37"/>
                    <a:pt x="1" y="102"/>
                  </a:cubicBezTo>
                  <a:cubicBezTo>
                    <a:pt x="34" y="268"/>
                    <a:pt x="34" y="435"/>
                    <a:pt x="101" y="535"/>
                  </a:cubicBezTo>
                  <a:cubicBezTo>
                    <a:pt x="131" y="565"/>
                    <a:pt x="154" y="582"/>
                    <a:pt x="171" y="582"/>
                  </a:cubicBezTo>
                  <a:cubicBezTo>
                    <a:pt x="191" y="582"/>
                    <a:pt x="201" y="557"/>
                    <a:pt x="201" y="502"/>
                  </a:cubicBezTo>
                  <a:cubicBezTo>
                    <a:pt x="201" y="335"/>
                    <a:pt x="101" y="202"/>
                    <a:pt x="68" y="35"/>
                  </a:cubicBezTo>
                  <a:cubicBezTo>
                    <a:pt x="79" y="11"/>
                    <a:pt x="75"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58"/>
            <p:cNvSpPr/>
            <p:nvPr/>
          </p:nvSpPr>
          <p:spPr>
            <a:xfrm>
              <a:off x="4984800" y="2466125"/>
              <a:ext cx="6675" cy="4175"/>
            </a:xfrm>
            <a:custGeom>
              <a:avLst/>
              <a:gdLst/>
              <a:ahLst/>
              <a:cxnLst/>
              <a:rect l="l" t="t" r="r" b="b"/>
              <a:pathLst>
                <a:path w="267" h="167" extrusionOk="0">
                  <a:moveTo>
                    <a:pt x="133" y="0"/>
                  </a:moveTo>
                  <a:cubicBezTo>
                    <a:pt x="0" y="0"/>
                    <a:pt x="0" y="167"/>
                    <a:pt x="133" y="167"/>
                  </a:cubicBezTo>
                  <a:cubicBezTo>
                    <a:pt x="267" y="167"/>
                    <a:pt x="267" y="0"/>
                    <a:pt x="13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58"/>
            <p:cNvSpPr/>
            <p:nvPr/>
          </p:nvSpPr>
          <p:spPr>
            <a:xfrm>
              <a:off x="4894725" y="2538675"/>
              <a:ext cx="30050" cy="15025"/>
            </a:xfrm>
            <a:custGeom>
              <a:avLst/>
              <a:gdLst/>
              <a:ahLst/>
              <a:cxnLst/>
              <a:rect l="l" t="t" r="r" b="b"/>
              <a:pathLst>
                <a:path w="1202" h="601" extrusionOk="0">
                  <a:moveTo>
                    <a:pt x="1101" y="0"/>
                  </a:moveTo>
                  <a:cubicBezTo>
                    <a:pt x="734" y="67"/>
                    <a:pt x="401" y="300"/>
                    <a:pt x="67" y="467"/>
                  </a:cubicBezTo>
                  <a:cubicBezTo>
                    <a:pt x="0" y="467"/>
                    <a:pt x="67" y="601"/>
                    <a:pt x="101" y="601"/>
                  </a:cubicBezTo>
                  <a:cubicBezTo>
                    <a:pt x="434" y="467"/>
                    <a:pt x="868" y="334"/>
                    <a:pt x="1168" y="134"/>
                  </a:cubicBezTo>
                  <a:cubicBezTo>
                    <a:pt x="1201" y="100"/>
                    <a:pt x="1201" y="0"/>
                    <a:pt x="110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58"/>
            <p:cNvSpPr/>
            <p:nvPr/>
          </p:nvSpPr>
          <p:spPr>
            <a:xfrm>
              <a:off x="5065950" y="2272325"/>
              <a:ext cx="23100" cy="43125"/>
            </a:xfrm>
            <a:custGeom>
              <a:avLst/>
              <a:gdLst/>
              <a:ahLst/>
              <a:cxnLst/>
              <a:rect l="l" t="t" r="r" b="b"/>
              <a:pathLst>
                <a:path w="924" h="1725" extrusionOk="0">
                  <a:moveTo>
                    <a:pt x="869" y="0"/>
                  </a:moveTo>
                  <a:cubicBezTo>
                    <a:pt x="862" y="0"/>
                    <a:pt x="857" y="4"/>
                    <a:pt x="857" y="13"/>
                  </a:cubicBezTo>
                  <a:cubicBezTo>
                    <a:pt x="557" y="580"/>
                    <a:pt x="357" y="1114"/>
                    <a:pt x="23" y="1648"/>
                  </a:cubicBezTo>
                  <a:cubicBezTo>
                    <a:pt x="0" y="1670"/>
                    <a:pt x="24" y="1724"/>
                    <a:pt x="52" y="1724"/>
                  </a:cubicBezTo>
                  <a:cubicBezTo>
                    <a:pt x="65" y="1724"/>
                    <a:pt x="79" y="1713"/>
                    <a:pt x="90" y="1681"/>
                  </a:cubicBezTo>
                  <a:cubicBezTo>
                    <a:pt x="423" y="1181"/>
                    <a:pt x="724" y="614"/>
                    <a:pt x="924" y="80"/>
                  </a:cubicBezTo>
                  <a:cubicBezTo>
                    <a:pt x="924" y="31"/>
                    <a:pt x="888" y="0"/>
                    <a:pt x="869"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58"/>
            <p:cNvSpPr/>
            <p:nvPr/>
          </p:nvSpPr>
          <p:spPr>
            <a:xfrm>
              <a:off x="5072650" y="2350825"/>
              <a:ext cx="7050" cy="5775"/>
            </a:xfrm>
            <a:custGeom>
              <a:avLst/>
              <a:gdLst/>
              <a:ahLst/>
              <a:cxnLst/>
              <a:rect l="l" t="t" r="r" b="b"/>
              <a:pathLst>
                <a:path w="282" h="231" extrusionOk="0">
                  <a:moveTo>
                    <a:pt x="118" y="0"/>
                  </a:moveTo>
                  <a:cubicBezTo>
                    <a:pt x="58" y="0"/>
                    <a:pt x="0" y="60"/>
                    <a:pt x="55" y="142"/>
                  </a:cubicBezTo>
                  <a:cubicBezTo>
                    <a:pt x="55" y="176"/>
                    <a:pt x="89" y="176"/>
                    <a:pt x="122" y="209"/>
                  </a:cubicBezTo>
                  <a:cubicBezTo>
                    <a:pt x="144" y="224"/>
                    <a:pt x="165" y="231"/>
                    <a:pt x="184" y="231"/>
                  </a:cubicBezTo>
                  <a:cubicBezTo>
                    <a:pt x="247" y="231"/>
                    <a:pt x="281" y="153"/>
                    <a:pt x="255" y="75"/>
                  </a:cubicBezTo>
                  <a:cubicBezTo>
                    <a:pt x="255" y="42"/>
                    <a:pt x="222" y="42"/>
                    <a:pt x="155" y="9"/>
                  </a:cubicBezTo>
                  <a:cubicBezTo>
                    <a:pt x="143" y="3"/>
                    <a:pt x="131" y="0"/>
                    <a:pt x="11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58"/>
            <p:cNvSpPr/>
            <p:nvPr/>
          </p:nvSpPr>
          <p:spPr>
            <a:xfrm>
              <a:off x="5045675" y="2252200"/>
              <a:ext cx="4175" cy="5675"/>
            </a:xfrm>
            <a:custGeom>
              <a:avLst/>
              <a:gdLst/>
              <a:ahLst/>
              <a:cxnLst/>
              <a:rect l="l" t="t" r="r" b="b"/>
              <a:pathLst>
                <a:path w="167" h="227" extrusionOk="0">
                  <a:moveTo>
                    <a:pt x="58" y="1"/>
                  </a:moveTo>
                  <a:cubicBezTo>
                    <a:pt x="42" y="1"/>
                    <a:pt x="33" y="18"/>
                    <a:pt x="33" y="51"/>
                  </a:cubicBezTo>
                  <a:cubicBezTo>
                    <a:pt x="0" y="84"/>
                    <a:pt x="0" y="118"/>
                    <a:pt x="0" y="151"/>
                  </a:cubicBezTo>
                  <a:cubicBezTo>
                    <a:pt x="17" y="201"/>
                    <a:pt x="58" y="226"/>
                    <a:pt x="96" y="226"/>
                  </a:cubicBezTo>
                  <a:cubicBezTo>
                    <a:pt x="134" y="226"/>
                    <a:pt x="167" y="201"/>
                    <a:pt x="167" y="151"/>
                  </a:cubicBezTo>
                  <a:cubicBezTo>
                    <a:pt x="167" y="84"/>
                    <a:pt x="167" y="84"/>
                    <a:pt x="134" y="51"/>
                  </a:cubicBezTo>
                  <a:cubicBezTo>
                    <a:pt x="100" y="18"/>
                    <a:pt x="75" y="1"/>
                    <a:pt x="58"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58"/>
            <p:cNvSpPr/>
            <p:nvPr/>
          </p:nvSpPr>
          <p:spPr>
            <a:xfrm>
              <a:off x="5121550" y="2243450"/>
              <a:ext cx="4625" cy="5150"/>
            </a:xfrm>
            <a:custGeom>
              <a:avLst/>
              <a:gdLst/>
              <a:ahLst/>
              <a:cxnLst/>
              <a:rect l="l" t="t" r="r" b="b"/>
              <a:pathLst>
                <a:path w="185" h="206" extrusionOk="0">
                  <a:moveTo>
                    <a:pt x="96" y="1"/>
                  </a:moveTo>
                  <a:cubicBezTo>
                    <a:pt x="51" y="1"/>
                    <a:pt x="1" y="34"/>
                    <a:pt x="1" y="101"/>
                  </a:cubicBezTo>
                  <a:cubicBezTo>
                    <a:pt x="1" y="172"/>
                    <a:pt x="48" y="205"/>
                    <a:pt x="93" y="205"/>
                  </a:cubicBezTo>
                  <a:cubicBezTo>
                    <a:pt x="131" y="205"/>
                    <a:pt x="167" y="181"/>
                    <a:pt x="167" y="134"/>
                  </a:cubicBezTo>
                  <a:lnTo>
                    <a:pt x="167" y="101"/>
                  </a:lnTo>
                  <a:cubicBezTo>
                    <a:pt x="184" y="34"/>
                    <a:pt x="142" y="1"/>
                    <a:pt x="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58"/>
            <p:cNvSpPr/>
            <p:nvPr/>
          </p:nvSpPr>
          <p:spPr>
            <a:xfrm>
              <a:off x="5026100" y="2402000"/>
              <a:ext cx="5450" cy="5150"/>
            </a:xfrm>
            <a:custGeom>
              <a:avLst/>
              <a:gdLst/>
              <a:ahLst/>
              <a:cxnLst/>
              <a:rect l="l" t="t" r="r" b="b"/>
              <a:pathLst>
                <a:path w="218" h="206" extrusionOk="0">
                  <a:moveTo>
                    <a:pt x="103" y="0"/>
                  </a:moveTo>
                  <a:cubicBezTo>
                    <a:pt x="51" y="0"/>
                    <a:pt x="0" y="34"/>
                    <a:pt x="16" y="97"/>
                  </a:cubicBezTo>
                  <a:lnTo>
                    <a:pt x="16" y="130"/>
                  </a:lnTo>
                  <a:cubicBezTo>
                    <a:pt x="49" y="180"/>
                    <a:pt x="91" y="205"/>
                    <a:pt x="124" y="205"/>
                  </a:cubicBezTo>
                  <a:cubicBezTo>
                    <a:pt x="158" y="205"/>
                    <a:pt x="183" y="180"/>
                    <a:pt x="183" y="130"/>
                  </a:cubicBezTo>
                  <a:cubicBezTo>
                    <a:pt x="218" y="42"/>
                    <a:pt x="160" y="0"/>
                    <a:pt x="10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58"/>
            <p:cNvSpPr/>
            <p:nvPr/>
          </p:nvSpPr>
          <p:spPr>
            <a:xfrm>
              <a:off x="5044825" y="2456725"/>
              <a:ext cx="9200" cy="33725"/>
            </a:xfrm>
            <a:custGeom>
              <a:avLst/>
              <a:gdLst/>
              <a:ahLst/>
              <a:cxnLst/>
              <a:rect l="l" t="t" r="r" b="b"/>
              <a:pathLst>
                <a:path w="368" h="1349" extrusionOk="0">
                  <a:moveTo>
                    <a:pt x="301" y="1"/>
                  </a:moveTo>
                  <a:cubicBezTo>
                    <a:pt x="268" y="1"/>
                    <a:pt x="234" y="26"/>
                    <a:pt x="234" y="76"/>
                  </a:cubicBezTo>
                  <a:cubicBezTo>
                    <a:pt x="101" y="443"/>
                    <a:pt x="67" y="876"/>
                    <a:pt x="1" y="1243"/>
                  </a:cubicBezTo>
                  <a:cubicBezTo>
                    <a:pt x="1" y="1315"/>
                    <a:pt x="49" y="1348"/>
                    <a:pt x="93" y="1348"/>
                  </a:cubicBezTo>
                  <a:cubicBezTo>
                    <a:pt x="132" y="1348"/>
                    <a:pt x="168" y="1323"/>
                    <a:pt x="168" y="1277"/>
                  </a:cubicBezTo>
                  <a:cubicBezTo>
                    <a:pt x="234" y="910"/>
                    <a:pt x="368" y="476"/>
                    <a:pt x="368" y="76"/>
                  </a:cubicBezTo>
                  <a:cubicBezTo>
                    <a:pt x="368" y="26"/>
                    <a:pt x="334" y="1"/>
                    <a:pt x="3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58"/>
            <p:cNvSpPr/>
            <p:nvPr/>
          </p:nvSpPr>
          <p:spPr>
            <a:xfrm>
              <a:off x="5008375" y="2347525"/>
              <a:ext cx="17675" cy="17200"/>
            </a:xfrm>
            <a:custGeom>
              <a:avLst/>
              <a:gdLst/>
              <a:ahLst/>
              <a:cxnLst/>
              <a:rect l="l" t="t" r="r" b="b"/>
              <a:pathLst>
                <a:path w="707" h="688" extrusionOk="0">
                  <a:moveTo>
                    <a:pt x="97" y="1"/>
                  </a:moveTo>
                  <a:cubicBezTo>
                    <a:pt x="42" y="1"/>
                    <a:pt x="0" y="79"/>
                    <a:pt x="58" y="107"/>
                  </a:cubicBezTo>
                  <a:cubicBezTo>
                    <a:pt x="158" y="174"/>
                    <a:pt x="225" y="308"/>
                    <a:pt x="325" y="408"/>
                  </a:cubicBezTo>
                  <a:cubicBezTo>
                    <a:pt x="391" y="474"/>
                    <a:pt x="491" y="608"/>
                    <a:pt x="558" y="674"/>
                  </a:cubicBezTo>
                  <a:cubicBezTo>
                    <a:pt x="576" y="683"/>
                    <a:pt x="596" y="688"/>
                    <a:pt x="615" y="688"/>
                  </a:cubicBezTo>
                  <a:cubicBezTo>
                    <a:pt x="666" y="688"/>
                    <a:pt x="707" y="657"/>
                    <a:pt x="658" y="608"/>
                  </a:cubicBezTo>
                  <a:cubicBezTo>
                    <a:pt x="491" y="408"/>
                    <a:pt x="291" y="207"/>
                    <a:pt x="124" y="7"/>
                  </a:cubicBezTo>
                  <a:cubicBezTo>
                    <a:pt x="115" y="3"/>
                    <a:pt x="106" y="1"/>
                    <a:pt x="97"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58"/>
            <p:cNvSpPr/>
            <p:nvPr/>
          </p:nvSpPr>
          <p:spPr>
            <a:xfrm>
              <a:off x="5020650" y="2520325"/>
              <a:ext cx="5850" cy="4200"/>
            </a:xfrm>
            <a:custGeom>
              <a:avLst/>
              <a:gdLst/>
              <a:ahLst/>
              <a:cxnLst/>
              <a:rect l="l" t="t" r="r" b="b"/>
              <a:pathLst>
                <a:path w="234" h="168" extrusionOk="0">
                  <a:moveTo>
                    <a:pt x="134" y="0"/>
                  </a:moveTo>
                  <a:cubicBezTo>
                    <a:pt x="0" y="0"/>
                    <a:pt x="0" y="167"/>
                    <a:pt x="134" y="167"/>
                  </a:cubicBezTo>
                  <a:cubicBezTo>
                    <a:pt x="234" y="167"/>
                    <a:pt x="234" y="0"/>
                    <a:pt x="13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58"/>
            <p:cNvSpPr/>
            <p:nvPr/>
          </p:nvSpPr>
          <p:spPr>
            <a:xfrm>
              <a:off x="4981125" y="2410850"/>
              <a:ext cx="27675" cy="34750"/>
            </a:xfrm>
            <a:custGeom>
              <a:avLst/>
              <a:gdLst/>
              <a:ahLst/>
              <a:cxnLst/>
              <a:rect l="l" t="t" r="r" b="b"/>
              <a:pathLst>
                <a:path w="1107" h="1390" extrusionOk="0">
                  <a:moveTo>
                    <a:pt x="57" y="1"/>
                  </a:moveTo>
                  <a:cubicBezTo>
                    <a:pt x="19" y="1"/>
                    <a:pt x="0" y="63"/>
                    <a:pt x="47" y="110"/>
                  </a:cubicBezTo>
                  <a:cubicBezTo>
                    <a:pt x="381" y="543"/>
                    <a:pt x="614" y="977"/>
                    <a:pt x="981" y="1377"/>
                  </a:cubicBezTo>
                  <a:cubicBezTo>
                    <a:pt x="998" y="1385"/>
                    <a:pt x="1014" y="1390"/>
                    <a:pt x="1029" y="1390"/>
                  </a:cubicBezTo>
                  <a:cubicBezTo>
                    <a:pt x="1075" y="1390"/>
                    <a:pt x="1106" y="1352"/>
                    <a:pt x="1081" y="1277"/>
                  </a:cubicBezTo>
                  <a:cubicBezTo>
                    <a:pt x="814" y="810"/>
                    <a:pt x="414" y="443"/>
                    <a:pt x="114" y="43"/>
                  </a:cubicBezTo>
                  <a:cubicBezTo>
                    <a:pt x="93" y="12"/>
                    <a:pt x="73" y="1"/>
                    <a:pt x="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58"/>
            <p:cNvSpPr/>
            <p:nvPr/>
          </p:nvSpPr>
          <p:spPr>
            <a:xfrm>
              <a:off x="5084850" y="2415450"/>
              <a:ext cx="5450" cy="5325"/>
            </a:xfrm>
            <a:custGeom>
              <a:avLst/>
              <a:gdLst/>
              <a:ahLst/>
              <a:cxnLst/>
              <a:rect l="l" t="t" r="r" b="b"/>
              <a:pathLst>
                <a:path w="218" h="213" extrusionOk="0">
                  <a:moveTo>
                    <a:pt x="113" y="1"/>
                  </a:moveTo>
                  <a:cubicBezTo>
                    <a:pt x="59" y="1"/>
                    <a:pt x="1" y="42"/>
                    <a:pt x="34" y="126"/>
                  </a:cubicBezTo>
                  <a:cubicBezTo>
                    <a:pt x="77" y="189"/>
                    <a:pt x="119" y="212"/>
                    <a:pt x="144" y="212"/>
                  </a:cubicBezTo>
                  <a:cubicBezTo>
                    <a:pt x="159" y="212"/>
                    <a:pt x="168" y="205"/>
                    <a:pt x="168" y="192"/>
                  </a:cubicBezTo>
                  <a:lnTo>
                    <a:pt x="168" y="126"/>
                  </a:lnTo>
                  <a:cubicBezTo>
                    <a:pt x="218" y="42"/>
                    <a:pt x="168" y="1"/>
                    <a:pt x="11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58"/>
            <p:cNvSpPr/>
            <p:nvPr/>
          </p:nvSpPr>
          <p:spPr>
            <a:xfrm>
              <a:off x="5121550" y="2342475"/>
              <a:ext cx="13375" cy="31550"/>
            </a:xfrm>
            <a:custGeom>
              <a:avLst/>
              <a:gdLst/>
              <a:ahLst/>
              <a:cxnLst/>
              <a:rect l="l" t="t" r="r" b="b"/>
              <a:pathLst>
                <a:path w="535" h="1262" extrusionOk="0">
                  <a:moveTo>
                    <a:pt x="455" y="0"/>
                  </a:moveTo>
                  <a:cubicBezTo>
                    <a:pt x="448" y="0"/>
                    <a:pt x="440" y="3"/>
                    <a:pt x="434" y="9"/>
                  </a:cubicBezTo>
                  <a:cubicBezTo>
                    <a:pt x="167" y="309"/>
                    <a:pt x="101" y="776"/>
                    <a:pt x="1" y="1143"/>
                  </a:cubicBezTo>
                  <a:cubicBezTo>
                    <a:pt x="1" y="1218"/>
                    <a:pt x="43" y="1262"/>
                    <a:pt x="80" y="1262"/>
                  </a:cubicBezTo>
                  <a:cubicBezTo>
                    <a:pt x="108" y="1262"/>
                    <a:pt x="134" y="1235"/>
                    <a:pt x="134" y="1177"/>
                  </a:cubicBezTo>
                  <a:cubicBezTo>
                    <a:pt x="167" y="977"/>
                    <a:pt x="234" y="810"/>
                    <a:pt x="334" y="610"/>
                  </a:cubicBezTo>
                  <a:cubicBezTo>
                    <a:pt x="434" y="409"/>
                    <a:pt x="501" y="243"/>
                    <a:pt x="534" y="109"/>
                  </a:cubicBezTo>
                  <a:cubicBezTo>
                    <a:pt x="534" y="55"/>
                    <a:pt x="490" y="0"/>
                    <a:pt x="455"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58"/>
            <p:cNvSpPr/>
            <p:nvPr/>
          </p:nvSpPr>
          <p:spPr>
            <a:xfrm>
              <a:off x="5029825" y="2295925"/>
              <a:ext cx="5025" cy="13975"/>
            </a:xfrm>
            <a:custGeom>
              <a:avLst/>
              <a:gdLst/>
              <a:ahLst/>
              <a:cxnLst/>
              <a:rect l="l" t="t" r="r" b="b"/>
              <a:pathLst>
                <a:path w="201" h="559" extrusionOk="0">
                  <a:moveTo>
                    <a:pt x="68" y="0"/>
                  </a:moveTo>
                  <a:cubicBezTo>
                    <a:pt x="39" y="0"/>
                    <a:pt x="0" y="29"/>
                    <a:pt x="0" y="70"/>
                  </a:cubicBezTo>
                  <a:cubicBezTo>
                    <a:pt x="34" y="237"/>
                    <a:pt x="34" y="403"/>
                    <a:pt x="134" y="537"/>
                  </a:cubicBezTo>
                  <a:cubicBezTo>
                    <a:pt x="148" y="551"/>
                    <a:pt x="161" y="559"/>
                    <a:pt x="173" y="559"/>
                  </a:cubicBezTo>
                  <a:cubicBezTo>
                    <a:pt x="189" y="559"/>
                    <a:pt x="200" y="543"/>
                    <a:pt x="200" y="504"/>
                  </a:cubicBezTo>
                  <a:cubicBezTo>
                    <a:pt x="200" y="337"/>
                    <a:pt x="134" y="203"/>
                    <a:pt x="100" y="37"/>
                  </a:cubicBezTo>
                  <a:cubicBezTo>
                    <a:pt x="100" y="11"/>
                    <a:pt x="86" y="0"/>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58"/>
            <p:cNvSpPr/>
            <p:nvPr/>
          </p:nvSpPr>
          <p:spPr>
            <a:xfrm>
              <a:off x="5105700" y="2466125"/>
              <a:ext cx="6700" cy="4175"/>
            </a:xfrm>
            <a:custGeom>
              <a:avLst/>
              <a:gdLst/>
              <a:ahLst/>
              <a:cxnLst/>
              <a:rect l="l" t="t" r="r" b="b"/>
              <a:pathLst>
                <a:path w="268" h="167" extrusionOk="0">
                  <a:moveTo>
                    <a:pt x="134" y="0"/>
                  </a:moveTo>
                  <a:cubicBezTo>
                    <a:pt x="1" y="0"/>
                    <a:pt x="1" y="167"/>
                    <a:pt x="134" y="167"/>
                  </a:cubicBezTo>
                  <a:cubicBezTo>
                    <a:pt x="268" y="167"/>
                    <a:pt x="268" y="0"/>
                    <a:pt x="13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58"/>
            <p:cNvSpPr/>
            <p:nvPr/>
          </p:nvSpPr>
          <p:spPr>
            <a:xfrm>
              <a:off x="5082675" y="2508650"/>
              <a:ext cx="29725" cy="14650"/>
            </a:xfrm>
            <a:custGeom>
              <a:avLst/>
              <a:gdLst/>
              <a:ahLst/>
              <a:cxnLst/>
              <a:rect l="l" t="t" r="r" b="b"/>
              <a:pathLst>
                <a:path w="1189" h="586" extrusionOk="0">
                  <a:moveTo>
                    <a:pt x="1089" y="0"/>
                  </a:moveTo>
                  <a:cubicBezTo>
                    <a:pt x="722" y="67"/>
                    <a:pt x="388" y="267"/>
                    <a:pt x="55" y="434"/>
                  </a:cubicBezTo>
                  <a:cubicBezTo>
                    <a:pt x="1" y="488"/>
                    <a:pt x="12" y="586"/>
                    <a:pt x="54" y="586"/>
                  </a:cubicBezTo>
                  <a:cubicBezTo>
                    <a:pt x="64" y="586"/>
                    <a:pt x="75" y="580"/>
                    <a:pt x="88" y="567"/>
                  </a:cubicBezTo>
                  <a:cubicBezTo>
                    <a:pt x="421" y="434"/>
                    <a:pt x="855" y="334"/>
                    <a:pt x="1155" y="134"/>
                  </a:cubicBezTo>
                  <a:cubicBezTo>
                    <a:pt x="1189" y="67"/>
                    <a:pt x="1189" y="0"/>
                    <a:pt x="1089"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58"/>
            <p:cNvSpPr/>
            <p:nvPr/>
          </p:nvSpPr>
          <p:spPr>
            <a:xfrm>
              <a:off x="4942500" y="2053800"/>
              <a:ext cx="23975" cy="42425"/>
            </a:xfrm>
            <a:custGeom>
              <a:avLst/>
              <a:gdLst/>
              <a:ahLst/>
              <a:cxnLst/>
              <a:rect l="l" t="t" r="r" b="b"/>
              <a:pathLst>
                <a:path w="959" h="1697" extrusionOk="0">
                  <a:moveTo>
                    <a:pt x="879" y="1"/>
                  </a:moveTo>
                  <a:cubicBezTo>
                    <a:pt x="867" y="1"/>
                    <a:pt x="858" y="5"/>
                    <a:pt x="858" y="15"/>
                  </a:cubicBezTo>
                  <a:cubicBezTo>
                    <a:pt x="591" y="548"/>
                    <a:pt x="358" y="1082"/>
                    <a:pt x="24" y="1649"/>
                  </a:cubicBezTo>
                  <a:cubicBezTo>
                    <a:pt x="1" y="1673"/>
                    <a:pt x="44" y="1696"/>
                    <a:pt x="83" y="1696"/>
                  </a:cubicBezTo>
                  <a:cubicBezTo>
                    <a:pt x="99" y="1696"/>
                    <a:pt x="114" y="1692"/>
                    <a:pt x="124" y="1682"/>
                  </a:cubicBezTo>
                  <a:cubicBezTo>
                    <a:pt x="458" y="1182"/>
                    <a:pt x="758" y="582"/>
                    <a:pt x="958" y="48"/>
                  </a:cubicBezTo>
                  <a:cubicBezTo>
                    <a:pt x="958" y="24"/>
                    <a:pt x="908" y="1"/>
                    <a:pt x="87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58"/>
            <p:cNvSpPr/>
            <p:nvPr/>
          </p:nvSpPr>
          <p:spPr>
            <a:xfrm>
              <a:off x="4958100" y="2110025"/>
              <a:ext cx="7300" cy="6025"/>
            </a:xfrm>
            <a:custGeom>
              <a:avLst/>
              <a:gdLst/>
              <a:ahLst/>
              <a:cxnLst/>
              <a:rect l="l" t="t" r="r" b="b"/>
              <a:pathLst>
                <a:path w="292" h="241" extrusionOk="0">
                  <a:moveTo>
                    <a:pt x="167" y="1"/>
                  </a:moveTo>
                  <a:cubicBezTo>
                    <a:pt x="34" y="1"/>
                    <a:pt x="1" y="101"/>
                    <a:pt x="34" y="134"/>
                  </a:cubicBezTo>
                  <a:cubicBezTo>
                    <a:pt x="34" y="167"/>
                    <a:pt x="67" y="167"/>
                    <a:pt x="134" y="234"/>
                  </a:cubicBezTo>
                  <a:cubicBezTo>
                    <a:pt x="143" y="239"/>
                    <a:pt x="153" y="241"/>
                    <a:pt x="163" y="241"/>
                  </a:cubicBezTo>
                  <a:cubicBezTo>
                    <a:pt x="225" y="241"/>
                    <a:pt x="292" y="158"/>
                    <a:pt x="234" y="101"/>
                  </a:cubicBezTo>
                  <a:cubicBezTo>
                    <a:pt x="234" y="67"/>
                    <a:pt x="201" y="67"/>
                    <a:pt x="1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58"/>
            <p:cNvSpPr/>
            <p:nvPr/>
          </p:nvSpPr>
          <p:spPr>
            <a:xfrm>
              <a:off x="4975625" y="2524700"/>
              <a:ext cx="4175" cy="4600"/>
            </a:xfrm>
            <a:custGeom>
              <a:avLst/>
              <a:gdLst/>
              <a:ahLst/>
              <a:cxnLst/>
              <a:rect l="l" t="t" r="r" b="b"/>
              <a:pathLst>
                <a:path w="167" h="184" extrusionOk="0">
                  <a:moveTo>
                    <a:pt x="71" y="0"/>
                  </a:moveTo>
                  <a:cubicBezTo>
                    <a:pt x="50" y="0"/>
                    <a:pt x="33" y="9"/>
                    <a:pt x="33" y="25"/>
                  </a:cubicBezTo>
                  <a:cubicBezTo>
                    <a:pt x="0" y="59"/>
                    <a:pt x="0" y="92"/>
                    <a:pt x="0" y="159"/>
                  </a:cubicBezTo>
                  <a:cubicBezTo>
                    <a:pt x="17" y="176"/>
                    <a:pt x="58" y="184"/>
                    <a:pt x="96" y="184"/>
                  </a:cubicBezTo>
                  <a:cubicBezTo>
                    <a:pt x="134" y="184"/>
                    <a:pt x="167" y="176"/>
                    <a:pt x="167" y="159"/>
                  </a:cubicBezTo>
                  <a:cubicBezTo>
                    <a:pt x="167" y="59"/>
                    <a:pt x="167" y="59"/>
                    <a:pt x="134" y="25"/>
                  </a:cubicBezTo>
                  <a:cubicBezTo>
                    <a:pt x="117" y="9"/>
                    <a:pt x="92" y="0"/>
                    <a:pt x="7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58"/>
            <p:cNvSpPr/>
            <p:nvPr/>
          </p:nvSpPr>
          <p:spPr>
            <a:xfrm>
              <a:off x="5142400" y="2431725"/>
              <a:ext cx="4200" cy="4500"/>
            </a:xfrm>
            <a:custGeom>
              <a:avLst/>
              <a:gdLst/>
              <a:ahLst/>
              <a:cxnLst/>
              <a:rect l="l" t="t" r="r" b="b"/>
              <a:pathLst>
                <a:path w="168" h="180" extrusionOk="0">
                  <a:moveTo>
                    <a:pt x="84" y="0"/>
                  </a:moveTo>
                  <a:cubicBezTo>
                    <a:pt x="42" y="0"/>
                    <a:pt x="1" y="25"/>
                    <a:pt x="1" y="75"/>
                  </a:cubicBezTo>
                  <a:cubicBezTo>
                    <a:pt x="1" y="147"/>
                    <a:pt x="48" y="180"/>
                    <a:pt x="93" y="180"/>
                  </a:cubicBezTo>
                  <a:cubicBezTo>
                    <a:pt x="131" y="180"/>
                    <a:pt x="167" y="155"/>
                    <a:pt x="167" y="108"/>
                  </a:cubicBezTo>
                  <a:lnTo>
                    <a:pt x="167" y="75"/>
                  </a:lnTo>
                  <a:cubicBezTo>
                    <a:pt x="167" y="25"/>
                    <a:pt x="126" y="0"/>
                    <a:pt x="8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58"/>
            <p:cNvSpPr/>
            <p:nvPr/>
          </p:nvSpPr>
          <p:spPr>
            <a:xfrm>
              <a:off x="4911850" y="2161000"/>
              <a:ext cx="5025" cy="5125"/>
            </a:xfrm>
            <a:custGeom>
              <a:avLst/>
              <a:gdLst/>
              <a:ahLst/>
              <a:cxnLst/>
              <a:rect l="l" t="t" r="r" b="b"/>
              <a:pathLst>
                <a:path w="201" h="205" extrusionOk="0">
                  <a:moveTo>
                    <a:pt x="91" y="0"/>
                  </a:moveTo>
                  <a:cubicBezTo>
                    <a:pt x="44" y="0"/>
                    <a:pt x="0" y="33"/>
                    <a:pt x="16" y="96"/>
                  </a:cubicBezTo>
                  <a:lnTo>
                    <a:pt x="16" y="130"/>
                  </a:lnTo>
                  <a:cubicBezTo>
                    <a:pt x="16" y="180"/>
                    <a:pt x="49" y="205"/>
                    <a:pt x="87" y="205"/>
                  </a:cubicBezTo>
                  <a:cubicBezTo>
                    <a:pt x="124" y="205"/>
                    <a:pt x="166" y="180"/>
                    <a:pt x="183" y="130"/>
                  </a:cubicBezTo>
                  <a:cubicBezTo>
                    <a:pt x="200" y="42"/>
                    <a:pt x="144" y="0"/>
                    <a:pt x="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58"/>
            <p:cNvSpPr/>
            <p:nvPr/>
          </p:nvSpPr>
          <p:spPr>
            <a:xfrm>
              <a:off x="4946425" y="2178825"/>
              <a:ext cx="9200" cy="32800"/>
            </a:xfrm>
            <a:custGeom>
              <a:avLst/>
              <a:gdLst/>
              <a:ahLst/>
              <a:cxnLst/>
              <a:rect l="l" t="t" r="r" b="b"/>
              <a:pathLst>
                <a:path w="368" h="1312" extrusionOk="0">
                  <a:moveTo>
                    <a:pt x="317" y="0"/>
                  </a:moveTo>
                  <a:cubicBezTo>
                    <a:pt x="292" y="0"/>
                    <a:pt x="267" y="17"/>
                    <a:pt x="267" y="51"/>
                  </a:cubicBezTo>
                  <a:cubicBezTo>
                    <a:pt x="134" y="417"/>
                    <a:pt x="101" y="851"/>
                    <a:pt x="1" y="1218"/>
                  </a:cubicBezTo>
                  <a:cubicBezTo>
                    <a:pt x="20" y="1276"/>
                    <a:pt x="73" y="1312"/>
                    <a:pt x="114" y="1312"/>
                  </a:cubicBezTo>
                  <a:cubicBezTo>
                    <a:pt x="144" y="1312"/>
                    <a:pt x="167" y="1293"/>
                    <a:pt x="167" y="1251"/>
                  </a:cubicBezTo>
                  <a:cubicBezTo>
                    <a:pt x="267" y="884"/>
                    <a:pt x="368" y="484"/>
                    <a:pt x="368" y="51"/>
                  </a:cubicBezTo>
                  <a:cubicBezTo>
                    <a:pt x="368" y="17"/>
                    <a:pt x="342" y="0"/>
                    <a:pt x="31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58"/>
            <p:cNvSpPr/>
            <p:nvPr/>
          </p:nvSpPr>
          <p:spPr>
            <a:xfrm>
              <a:off x="4893500" y="2108025"/>
              <a:ext cx="17300" cy="17350"/>
            </a:xfrm>
            <a:custGeom>
              <a:avLst/>
              <a:gdLst/>
              <a:ahLst/>
              <a:cxnLst/>
              <a:rect l="l" t="t" r="r" b="b"/>
              <a:pathLst>
                <a:path w="692" h="694" extrusionOk="0">
                  <a:moveTo>
                    <a:pt x="66" y="1"/>
                  </a:moveTo>
                  <a:cubicBezTo>
                    <a:pt x="41" y="1"/>
                    <a:pt x="1" y="32"/>
                    <a:pt x="49" y="81"/>
                  </a:cubicBezTo>
                  <a:cubicBezTo>
                    <a:pt x="116" y="181"/>
                    <a:pt x="216" y="314"/>
                    <a:pt x="283" y="381"/>
                  </a:cubicBezTo>
                  <a:cubicBezTo>
                    <a:pt x="383" y="447"/>
                    <a:pt x="450" y="581"/>
                    <a:pt x="550" y="681"/>
                  </a:cubicBezTo>
                  <a:cubicBezTo>
                    <a:pt x="558" y="689"/>
                    <a:pt x="573" y="693"/>
                    <a:pt x="588" y="693"/>
                  </a:cubicBezTo>
                  <a:cubicBezTo>
                    <a:pt x="635" y="693"/>
                    <a:pt x="692" y="656"/>
                    <a:pt x="617" y="581"/>
                  </a:cubicBezTo>
                  <a:cubicBezTo>
                    <a:pt x="450" y="381"/>
                    <a:pt x="250" y="214"/>
                    <a:pt x="83" y="14"/>
                  </a:cubicBezTo>
                  <a:cubicBezTo>
                    <a:pt x="83" y="5"/>
                    <a:pt x="76" y="1"/>
                    <a:pt x="66"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58"/>
            <p:cNvSpPr/>
            <p:nvPr/>
          </p:nvSpPr>
          <p:spPr>
            <a:xfrm>
              <a:off x="4893050" y="2235125"/>
              <a:ext cx="6700" cy="4175"/>
            </a:xfrm>
            <a:custGeom>
              <a:avLst/>
              <a:gdLst/>
              <a:ahLst/>
              <a:cxnLst/>
              <a:rect l="l" t="t" r="r" b="b"/>
              <a:pathLst>
                <a:path w="268" h="167" extrusionOk="0">
                  <a:moveTo>
                    <a:pt x="134" y="0"/>
                  </a:moveTo>
                  <a:cubicBezTo>
                    <a:pt x="1" y="0"/>
                    <a:pt x="1" y="167"/>
                    <a:pt x="134" y="167"/>
                  </a:cubicBezTo>
                  <a:cubicBezTo>
                    <a:pt x="268" y="167"/>
                    <a:pt x="268" y="0"/>
                    <a:pt x="13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58"/>
            <p:cNvSpPr/>
            <p:nvPr/>
          </p:nvSpPr>
          <p:spPr>
            <a:xfrm>
              <a:off x="4899150" y="2211550"/>
              <a:ext cx="27075" cy="34750"/>
            </a:xfrm>
            <a:custGeom>
              <a:avLst/>
              <a:gdLst/>
              <a:ahLst/>
              <a:cxnLst/>
              <a:rect l="l" t="t" r="r" b="b"/>
              <a:pathLst>
                <a:path w="1083" h="1390" extrusionOk="0">
                  <a:moveTo>
                    <a:pt x="54" y="0"/>
                  </a:moveTo>
                  <a:cubicBezTo>
                    <a:pt x="26" y="0"/>
                    <a:pt x="0" y="63"/>
                    <a:pt x="24" y="109"/>
                  </a:cubicBezTo>
                  <a:cubicBezTo>
                    <a:pt x="357" y="543"/>
                    <a:pt x="591" y="1010"/>
                    <a:pt x="991" y="1377"/>
                  </a:cubicBezTo>
                  <a:cubicBezTo>
                    <a:pt x="999" y="1385"/>
                    <a:pt x="1010" y="1389"/>
                    <a:pt x="1020" y="1389"/>
                  </a:cubicBezTo>
                  <a:cubicBezTo>
                    <a:pt x="1051" y="1389"/>
                    <a:pt x="1083" y="1352"/>
                    <a:pt x="1058" y="1277"/>
                  </a:cubicBezTo>
                  <a:cubicBezTo>
                    <a:pt x="824" y="843"/>
                    <a:pt x="391" y="443"/>
                    <a:pt x="90" y="42"/>
                  </a:cubicBezTo>
                  <a:cubicBezTo>
                    <a:pt x="80" y="12"/>
                    <a:pt x="67" y="0"/>
                    <a:pt x="5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58"/>
            <p:cNvSpPr/>
            <p:nvPr/>
          </p:nvSpPr>
          <p:spPr>
            <a:xfrm>
              <a:off x="4991450" y="2129425"/>
              <a:ext cx="5875" cy="4525"/>
            </a:xfrm>
            <a:custGeom>
              <a:avLst/>
              <a:gdLst/>
              <a:ahLst/>
              <a:cxnLst/>
              <a:rect l="l" t="t" r="r" b="b"/>
              <a:pathLst>
                <a:path w="235" h="181" extrusionOk="0">
                  <a:moveTo>
                    <a:pt x="126" y="0"/>
                  </a:moveTo>
                  <a:cubicBezTo>
                    <a:pt x="68" y="0"/>
                    <a:pt x="1" y="42"/>
                    <a:pt x="34" y="125"/>
                  </a:cubicBezTo>
                  <a:cubicBezTo>
                    <a:pt x="34" y="125"/>
                    <a:pt x="34" y="125"/>
                    <a:pt x="34" y="125"/>
                  </a:cubicBezTo>
                  <a:lnTo>
                    <a:pt x="34" y="125"/>
                  </a:lnTo>
                  <a:cubicBezTo>
                    <a:pt x="34" y="142"/>
                    <a:pt x="43" y="150"/>
                    <a:pt x="47" y="150"/>
                  </a:cubicBezTo>
                  <a:cubicBezTo>
                    <a:pt x="48" y="150"/>
                    <a:pt x="49" y="149"/>
                    <a:pt x="49" y="147"/>
                  </a:cubicBezTo>
                  <a:lnTo>
                    <a:pt x="49" y="147"/>
                  </a:lnTo>
                  <a:cubicBezTo>
                    <a:pt x="71" y="170"/>
                    <a:pt x="103" y="180"/>
                    <a:pt x="128" y="180"/>
                  </a:cubicBezTo>
                  <a:cubicBezTo>
                    <a:pt x="150" y="180"/>
                    <a:pt x="168" y="172"/>
                    <a:pt x="168" y="159"/>
                  </a:cubicBezTo>
                  <a:lnTo>
                    <a:pt x="168" y="125"/>
                  </a:lnTo>
                  <a:cubicBezTo>
                    <a:pt x="234" y="42"/>
                    <a:pt x="184" y="0"/>
                    <a:pt x="1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58"/>
            <p:cNvSpPr/>
            <p:nvPr/>
          </p:nvSpPr>
          <p:spPr>
            <a:xfrm>
              <a:off x="5000950" y="2058925"/>
              <a:ext cx="14725" cy="30725"/>
            </a:xfrm>
            <a:custGeom>
              <a:avLst/>
              <a:gdLst/>
              <a:ahLst/>
              <a:cxnLst/>
              <a:rect l="l" t="t" r="r" b="b"/>
              <a:pathLst>
                <a:path w="589" h="1229" extrusionOk="0">
                  <a:moveTo>
                    <a:pt x="479" y="1"/>
                  </a:moveTo>
                  <a:cubicBezTo>
                    <a:pt x="469" y="1"/>
                    <a:pt x="461" y="4"/>
                    <a:pt x="455" y="10"/>
                  </a:cubicBezTo>
                  <a:cubicBezTo>
                    <a:pt x="188" y="310"/>
                    <a:pt x="121" y="777"/>
                    <a:pt x="21" y="1144"/>
                  </a:cubicBezTo>
                  <a:cubicBezTo>
                    <a:pt x="0" y="1186"/>
                    <a:pt x="46" y="1228"/>
                    <a:pt x="90" y="1228"/>
                  </a:cubicBezTo>
                  <a:cubicBezTo>
                    <a:pt x="117" y="1228"/>
                    <a:pt x="142" y="1214"/>
                    <a:pt x="155" y="1177"/>
                  </a:cubicBezTo>
                  <a:cubicBezTo>
                    <a:pt x="188" y="977"/>
                    <a:pt x="288" y="810"/>
                    <a:pt x="355" y="610"/>
                  </a:cubicBezTo>
                  <a:cubicBezTo>
                    <a:pt x="455" y="443"/>
                    <a:pt x="522" y="277"/>
                    <a:pt x="588" y="110"/>
                  </a:cubicBezTo>
                  <a:cubicBezTo>
                    <a:pt x="588" y="55"/>
                    <a:pt x="522" y="1"/>
                    <a:pt x="479"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58"/>
            <p:cNvSpPr/>
            <p:nvPr/>
          </p:nvSpPr>
          <p:spPr>
            <a:xfrm>
              <a:off x="4913900" y="2055325"/>
              <a:ext cx="5875" cy="14200"/>
            </a:xfrm>
            <a:custGeom>
              <a:avLst/>
              <a:gdLst/>
              <a:ahLst/>
              <a:cxnLst/>
              <a:rect l="l" t="t" r="r" b="b"/>
              <a:pathLst>
                <a:path w="235" h="568" extrusionOk="0">
                  <a:moveTo>
                    <a:pt x="70" y="0"/>
                  </a:moveTo>
                  <a:cubicBezTo>
                    <a:pt x="41" y="0"/>
                    <a:pt x="1" y="24"/>
                    <a:pt x="1" y="87"/>
                  </a:cubicBezTo>
                  <a:cubicBezTo>
                    <a:pt x="67" y="254"/>
                    <a:pt x="67" y="421"/>
                    <a:pt x="134" y="521"/>
                  </a:cubicBezTo>
                  <a:cubicBezTo>
                    <a:pt x="149" y="551"/>
                    <a:pt x="171" y="567"/>
                    <a:pt x="190" y="567"/>
                  </a:cubicBezTo>
                  <a:cubicBezTo>
                    <a:pt x="214" y="567"/>
                    <a:pt x="234" y="542"/>
                    <a:pt x="234" y="487"/>
                  </a:cubicBezTo>
                  <a:cubicBezTo>
                    <a:pt x="234" y="321"/>
                    <a:pt x="134" y="187"/>
                    <a:pt x="101" y="20"/>
                  </a:cubicBezTo>
                  <a:cubicBezTo>
                    <a:pt x="101" y="8"/>
                    <a:pt x="87" y="0"/>
                    <a:pt x="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8"/>
            <p:cNvSpPr/>
            <p:nvPr/>
          </p:nvSpPr>
          <p:spPr>
            <a:xfrm>
              <a:off x="4978950" y="2191750"/>
              <a:ext cx="5875" cy="4200"/>
            </a:xfrm>
            <a:custGeom>
              <a:avLst/>
              <a:gdLst/>
              <a:ahLst/>
              <a:cxnLst/>
              <a:rect l="l" t="t" r="r" b="b"/>
              <a:pathLst>
                <a:path w="235" h="168" extrusionOk="0">
                  <a:moveTo>
                    <a:pt x="134" y="1"/>
                  </a:moveTo>
                  <a:cubicBezTo>
                    <a:pt x="1" y="1"/>
                    <a:pt x="1" y="167"/>
                    <a:pt x="134" y="167"/>
                  </a:cubicBezTo>
                  <a:cubicBezTo>
                    <a:pt x="234" y="167"/>
                    <a:pt x="234" y="1"/>
                    <a:pt x="134"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58"/>
            <p:cNvSpPr/>
            <p:nvPr/>
          </p:nvSpPr>
          <p:spPr>
            <a:xfrm>
              <a:off x="4950100" y="2233450"/>
              <a:ext cx="29700" cy="14650"/>
            </a:xfrm>
            <a:custGeom>
              <a:avLst/>
              <a:gdLst/>
              <a:ahLst/>
              <a:cxnLst/>
              <a:rect l="l" t="t" r="r" b="b"/>
              <a:pathLst>
                <a:path w="1188" h="586" extrusionOk="0">
                  <a:moveTo>
                    <a:pt x="1121" y="0"/>
                  </a:moveTo>
                  <a:cubicBezTo>
                    <a:pt x="721" y="67"/>
                    <a:pt x="387" y="301"/>
                    <a:pt x="54" y="467"/>
                  </a:cubicBezTo>
                  <a:cubicBezTo>
                    <a:pt x="0" y="494"/>
                    <a:pt x="11" y="586"/>
                    <a:pt x="70" y="586"/>
                  </a:cubicBezTo>
                  <a:cubicBezTo>
                    <a:pt x="84" y="586"/>
                    <a:pt x="101" y="580"/>
                    <a:pt x="120" y="567"/>
                  </a:cubicBezTo>
                  <a:cubicBezTo>
                    <a:pt x="421" y="467"/>
                    <a:pt x="854" y="334"/>
                    <a:pt x="1155" y="134"/>
                  </a:cubicBezTo>
                  <a:cubicBezTo>
                    <a:pt x="1188" y="67"/>
                    <a:pt x="1188" y="0"/>
                    <a:pt x="112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58"/>
            <p:cNvSpPr/>
            <p:nvPr/>
          </p:nvSpPr>
          <p:spPr>
            <a:xfrm>
              <a:off x="5095950" y="2042125"/>
              <a:ext cx="13950" cy="22775"/>
            </a:xfrm>
            <a:custGeom>
              <a:avLst/>
              <a:gdLst/>
              <a:ahLst/>
              <a:cxnLst/>
              <a:rect l="l" t="t" r="r" b="b"/>
              <a:pathLst>
                <a:path w="558" h="911" extrusionOk="0">
                  <a:moveTo>
                    <a:pt x="505" y="1"/>
                  </a:moveTo>
                  <a:cubicBezTo>
                    <a:pt x="497" y="1"/>
                    <a:pt x="491" y="5"/>
                    <a:pt x="491" y="15"/>
                  </a:cubicBezTo>
                  <a:cubicBezTo>
                    <a:pt x="391" y="148"/>
                    <a:pt x="357" y="315"/>
                    <a:pt x="257" y="448"/>
                  </a:cubicBezTo>
                  <a:cubicBezTo>
                    <a:pt x="191" y="548"/>
                    <a:pt x="91" y="682"/>
                    <a:pt x="24" y="849"/>
                  </a:cubicBezTo>
                  <a:cubicBezTo>
                    <a:pt x="1" y="872"/>
                    <a:pt x="25" y="910"/>
                    <a:pt x="65" y="910"/>
                  </a:cubicBezTo>
                  <a:cubicBezTo>
                    <a:pt x="83" y="910"/>
                    <a:pt x="103" y="903"/>
                    <a:pt x="124" y="882"/>
                  </a:cubicBezTo>
                  <a:cubicBezTo>
                    <a:pt x="291" y="648"/>
                    <a:pt x="491" y="348"/>
                    <a:pt x="558" y="48"/>
                  </a:cubicBezTo>
                  <a:cubicBezTo>
                    <a:pt x="558" y="24"/>
                    <a:pt x="524" y="1"/>
                    <a:pt x="50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58"/>
            <p:cNvSpPr/>
            <p:nvPr/>
          </p:nvSpPr>
          <p:spPr>
            <a:xfrm>
              <a:off x="5185425" y="2206875"/>
              <a:ext cx="23725" cy="43125"/>
            </a:xfrm>
            <a:custGeom>
              <a:avLst/>
              <a:gdLst/>
              <a:ahLst/>
              <a:cxnLst/>
              <a:rect l="l" t="t" r="r" b="b"/>
              <a:pathLst>
                <a:path w="949" h="1725" extrusionOk="0">
                  <a:moveTo>
                    <a:pt x="897" y="1"/>
                  </a:moveTo>
                  <a:cubicBezTo>
                    <a:pt x="888" y="1"/>
                    <a:pt x="881" y="9"/>
                    <a:pt x="881" y="29"/>
                  </a:cubicBezTo>
                  <a:cubicBezTo>
                    <a:pt x="581" y="563"/>
                    <a:pt x="381" y="1097"/>
                    <a:pt x="47" y="1630"/>
                  </a:cubicBezTo>
                  <a:cubicBezTo>
                    <a:pt x="0" y="1678"/>
                    <a:pt x="53" y="1725"/>
                    <a:pt x="88" y="1725"/>
                  </a:cubicBezTo>
                  <a:cubicBezTo>
                    <a:pt x="103" y="1725"/>
                    <a:pt x="114" y="1717"/>
                    <a:pt x="114" y="1697"/>
                  </a:cubicBezTo>
                  <a:cubicBezTo>
                    <a:pt x="448" y="1197"/>
                    <a:pt x="748" y="596"/>
                    <a:pt x="948" y="63"/>
                  </a:cubicBezTo>
                  <a:cubicBezTo>
                    <a:pt x="948" y="40"/>
                    <a:pt x="916" y="1"/>
                    <a:pt x="89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58"/>
            <p:cNvSpPr/>
            <p:nvPr/>
          </p:nvSpPr>
          <p:spPr>
            <a:xfrm>
              <a:off x="5090850" y="2083950"/>
              <a:ext cx="6350" cy="5800"/>
            </a:xfrm>
            <a:custGeom>
              <a:avLst/>
              <a:gdLst/>
              <a:ahLst/>
              <a:cxnLst/>
              <a:rect l="l" t="t" r="r" b="b"/>
              <a:pathLst>
                <a:path w="254" h="232" extrusionOk="0">
                  <a:moveTo>
                    <a:pt x="93" y="1"/>
                  </a:moveTo>
                  <a:cubicBezTo>
                    <a:pt x="41" y="1"/>
                    <a:pt x="0" y="61"/>
                    <a:pt x="28" y="143"/>
                  </a:cubicBezTo>
                  <a:cubicBezTo>
                    <a:pt x="28" y="176"/>
                    <a:pt x="61" y="176"/>
                    <a:pt x="94" y="210"/>
                  </a:cubicBezTo>
                  <a:cubicBezTo>
                    <a:pt x="118" y="225"/>
                    <a:pt x="139" y="232"/>
                    <a:pt x="158" y="232"/>
                  </a:cubicBezTo>
                  <a:cubicBezTo>
                    <a:pt x="220" y="232"/>
                    <a:pt x="253" y="161"/>
                    <a:pt x="228" y="110"/>
                  </a:cubicBezTo>
                  <a:cubicBezTo>
                    <a:pt x="228" y="43"/>
                    <a:pt x="195" y="43"/>
                    <a:pt x="128" y="9"/>
                  </a:cubicBezTo>
                  <a:cubicBezTo>
                    <a:pt x="116" y="4"/>
                    <a:pt x="104" y="1"/>
                    <a:pt x="9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58"/>
            <p:cNvSpPr/>
            <p:nvPr/>
          </p:nvSpPr>
          <p:spPr>
            <a:xfrm>
              <a:off x="5176600" y="2191125"/>
              <a:ext cx="4175" cy="5225"/>
            </a:xfrm>
            <a:custGeom>
              <a:avLst/>
              <a:gdLst/>
              <a:ahLst/>
              <a:cxnLst/>
              <a:rect l="l" t="t" r="r" b="b"/>
              <a:pathLst>
                <a:path w="167" h="209" extrusionOk="0">
                  <a:moveTo>
                    <a:pt x="88" y="1"/>
                  </a:moveTo>
                  <a:cubicBezTo>
                    <a:pt x="75" y="1"/>
                    <a:pt x="67" y="9"/>
                    <a:pt x="67" y="26"/>
                  </a:cubicBezTo>
                  <a:cubicBezTo>
                    <a:pt x="0" y="59"/>
                    <a:pt x="0" y="92"/>
                    <a:pt x="0" y="159"/>
                  </a:cubicBezTo>
                  <a:cubicBezTo>
                    <a:pt x="0" y="192"/>
                    <a:pt x="34" y="209"/>
                    <a:pt x="71" y="209"/>
                  </a:cubicBezTo>
                  <a:cubicBezTo>
                    <a:pt x="109" y="209"/>
                    <a:pt x="150" y="192"/>
                    <a:pt x="167" y="159"/>
                  </a:cubicBezTo>
                  <a:cubicBezTo>
                    <a:pt x="167" y="59"/>
                    <a:pt x="167" y="59"/>
                    <a:pt x="134" y="26"/>
                  </a:cubicBezTo>
                  <a:cubicBezTo>
                    <a:pt x="117" y="9"/>
                    <a:pt x="100" y="1"/>
                    <a:pt x="88"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58"/>
            <p:cNvSpPr/>
            <p:nvPr/>
          </p:nvSpPr>
          <p:spPr>
            <a:xfrm>
              <a:off x="5221625" y="2264725"/>
              <a:ext cx="4200" cy="5650"/>
            </a:xfrm>
            <a:custGeom>
              <a:avLst/>
              <a:gdLst/>
              <a:ahLst/>
              <a:cxnLst/>
              <a:rect l="l" t="t" r="r" b="b"/>
              <a:pathLst>
                <a:path w="168" h="226" extrusionOk="0">
                  <a:moveTo>
                    <a:pt x="71" y="0"/>
                  </a:moveTo>
                  <a:cubicBezTo>
                    <a:pt x="50" y="0"/>
                    <a:pt x="34" y="17"/>
                    <a:pt x="34" y="50"/>
                  </a:cubicBezTo>
                  <a:cubicBezTo>
                    <a:pt x="0" y="84"/>
                    <a:pt x="0" y="117"/>
                    <a:pt x="0" y="150"/>
                  </a:cubicBezTo>
                  <a:cubicBezTo>
                    <a:pt x="17" y="200"/>
                    <a:pt x="59" y="225"/>
                    <a:pt x="96" y="225"/>
                  </a:cubicBezTo>
                  <a:cubicBezTo>
                    <a:pt x="134" y="225"/>
                    <a:pt x="167" y="200"/>
                    <a:pt x="167" y="150"/>
                  </a:cubicBezTo>
                  <a:cubicBezTo>
                    <a:pt x="167" y="84"/>
                    <a:pt x="167" y="84"/>
                    <a:pt x="134" y="50"/>
                  </a:cubicBezTo>
                  <a:cubicBezTo>
                    <a:pt x="117" y="17"/>
                    <a:pt x="92" y="0"/>
                    <a:pt x="7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58"/>
            <p:cNvSpPr/>
            <p:nvPr/>
          </p:nvSpPr>
          <p:spPr>
            <a:xfrm>
              <a:off x="5159925" y="2093975"/>
              <a:ext cx="5025" cy="4525"/>
            </a:xfrm>
            <a:custGeom>
              <a:avLst/>
              <a:gdLst/>
              <a:ahLst/>
              <a:cxnLst/>
              <a:rect l="l" t="t" r="r" b="b"/>
              <a:pathLst>
                <a:path w="201" h="181" extrusionOk="0">
                  <a:moveTo>
                    <a:pt x="108" y="0"/>
                  </a:moveTo>
                  <a:cubicBezTo>
                    <a:pt x="58" y="0"/>
                    <a:pt x="0" y="25"/>
                    <a:pt x="0" y="75"/>
                  </a:cubicBezTo>
                  <a:cubicBezTo>
                    <a:pt x="0" y="147"/>
                    <a:pt x="48" y="180"/>
                    <a:pt x="92" y="180"/>
                  </a:cubicBezTo>
                  <a:cubicBezTo>
                    <a:pt x="131" y="180"/>
                    <a:pt x="167" y="155"/>
                    <a:pt x="167" y="109"/>
                  </a:cubicBezTo>
                  <a:lnTo>
                    <a:pt x="167" y="75"/>
                  </a:lnTo>
                  <a:cubicBezTo>
                    <a:pt x="200" y="25"/>
                    <a:pt x="158"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58"/>
            <p:cNvSpPr/>
            <p:nvPr/>
          </p:nvSpPr>
          <p:spPr>
            <a:xfrm>
              <a:off x="5199525" y="2155900"/>
              <a:ext cx="4600" cy="5125"/>
            </a:xfrm>
            <a:custGeom>
              <a:avLst/>
              <a:gdLst/>
              <a:ahLst/>
              <a:cxnLst/>
              <a:rect l="l" t="t" r="r" b="b"/>
              <a:pathLst>
                <a:path w="184" h="205" extrusionOk="0">
                  <a:moveTo>
                    <a:pt x="88" y="0"/>
                  </a:moveTo>
                  <a:cubicBezTo>
                    <a:pt x="42" y="0"/>
                    <a:pt x="0" y="34"/>
                    <a:pt x="17" y="100"/>
                  </a:cubicBezTo>
                  <a:cubicBezTo>
                    <a:pt x="17" y="172"/>
                    <a:pt x="65" y="205"/>
                    <a:pt x="110" y="205"/>
                  </a:cubicBezTo>
                  <a:cubicBezTo>
                    <a:pt x="148" y="205"/>
                    <a:pt x="184" y="180"/>
                    <a:pt x="184" y="134"/>
                  </a:cubicBezTo>
                  <a:lnTo>
                    <a:pt x="184" y="100"/>
                  </a:lnTo>
                  <a:cubicBezTo>
                    <a:pt x="184" y="34"/>
                    <a:pt x="134" y="0"/>
                    <a:pt x="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58"/>
            <p:cNvSpPr/>
            <p:nvPr/>
          </p:nvSpPr>
          <p:spPr>
            <a:xfrm>
              <a:off x="5044050" y="2135150"/>
              <a:ext cx="5425" cy="5125"/>
            </a:xfrm>
            <a:custGeom>
              <a:avLst/>
              <a:gdLst/>
              <a:ahLst/>
              <a:cxnLst/>
              <a:rect l="l" t="t" r="r" b="b"/>
              <a:pathLst>
                <a:path w="217" h="205" extrusionOk="0">
                  <a:moveTo>
                    <a:pt x="94" y="0"/>
                  </a:moveTo>
                  <a:cubicBezTo>
                    <a:pt x="43" y="0"/>
                    <a:pt x="0" y="33"/>
                    <a:pt x="32" y="96"/>
                  </a:cubicBezTo>
                  <a:lnTo>
                    <a:pt x="32" y="130"/>
                  </a:lnTo>
                  <a:cubicBezTo>
                    <a:pt x="32" y="180"/>
                    <a:pt x="73" y="205"/>
                    <a:pt x="115" y="205"/>
                  </a:cubicBezTo>
                  <a:cubicBezTo>
                    <a:pt x="157" y="205"/>
                    <a:pt x="199" y="180"/>
                    <a:pt x="199" y="130"/>
                  </a:cubicBezTo>
                  <a:cubicBezTo>
                    <a:pt x="216" y="42"/>
                    <a:pt x="150" y="0"/>
                    <a:pt x="9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58"/>
            <p:cNvSpPr/>
            <p:nvPr/>
          </p:nvSpPr>
          <p:spPr>
            <a:xfrm>
              <a:off x="5079850" y="2151525"/>
              <a:ext cx="9200" cy="32825"/>
            </a:xfrm>
            <a:custGeom>
              <a:avLst/>
              <a:gdLst/>
              <a:ahLst/>
              <a:cxnLst/>
              <a:rect l="l" t="t" r="r" b="b"/>
              <a:pathLst>
                <a:path w="368" h="1313" extrusionOk="0">
                  <a:moveTo>
                    <a:pt x="318" y="0"/>
                  </a:moveTo>
                  <a:cubicBezTo>
                    <a:pt x="293" y="0"/>
                    <a:pt x="268" y="25"/>
                    <a:pt x="268" y="75"/>
                  </a:cubicBezTo>
                  <a:cubicBezTo>
                    <a:pt x="134" y="442"/>
                    <a:pt x="101" y="842"/>
                    <a:pt x="1" y="1243"/>
                  </a:cubicBezTo>
                  <a:cubicBezTo>
                    <a:pt x="1" y="1284"/>
                    <a:pt x="52" y="1312"/>
                    <a:pt x="99" y="1312"/>
                  </a:cubicBezTo>
                  <a:cubicBezTo>
                    <a:pt x="127" y="1312"/>
                    <a:pt x="155" y="1301"/>
                    <a:pt x="168" y="1276"/>
                  </a:cubicBezTo>
                  <a:cubicBezTo>
                    <a:pt x="268" y="909"/>
                    <a:pt x="368" y="475"/>
                    <a:pt x="368" y="75"/>
                  </a:cubicBezTo>
                  <a:cubicBezTo>
                    <a:pt x="368" y="25"/>
                    <a:pt x="343" y="0"/>
                    <a:pt x="31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58"/>
            <p:cNvSpPr/>
            <p:nvPr/>
          </p:nvSpPr>
          <p:spPr>
            <a:xfrm>
              <a:off x="5025775" y="2080675"/>
              <a:ext cx="16975" cy="17200"/>
            </a:xfrm>
            <a:custGeom>
              <a:avLst/>
              <a:gdLst/>
              <a:ahLst/>
              <a:cxnLst/>
              <a:rect l="l" t="t" r="r" b="b"/>
              <a:pathLst>
                <a:path w="679" h="688" extrusionOk="0">
                  <a:moveTo>
                    <a:pt x="90" y="0"/>
                  </a:moveTo>
                  <a:cubicBezTo>
                    <a:pt x="70" y="0"/>
                    <a:pt x="0" y="78"/>
                    <a:pt x="29" y="107"/>
                  </a:cubicBezTo>
                  <a:cubicBezTo>
                    <a:pt x="129" y="174"/>
                    <a:pt x="196" y="307"/>
                    <a:pt x="296" y="407"/>
                  </a:cubicBezTo>
                  <a:cubicBezTo>
                    <a:pt x="362" y="474"/>
                    <a:pt x="463" y="607"/>
                    <a:pt x="529" y="674"/>
                  </a:cubicBezTo>
                  <a:cubicBezTo>
                    <a:pt x="547" y="683"/>
                    <a:pt x="567" y="687"/>
                    <a:pt x="586" y="687"/>
                  </a:cubicBezTo>
                  <a:cubicBezTo>
                    <a:pt x="638" y="687"/>
                    <a:pt x="678" y="656"/>
                    <a:pt x="629" y="607"/>
                  </a:cubicBezTo>
                  <a:cubicBezTo>
                    <a:pt x="463" y="407"/>
                    <a:pt x="262" y="241"/>
                    <a:pt x="96" y="7"/>
                  </a:cubicBezTo>
                  <a:cubicBezTo>
                    <a:pt x="96" y="2"/>
                    <a:pt x="94" y="0"/>
                    <a:pt x="90"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8"/>
            <p:cNvSpPr/>
            <p:nvPr/>
          </p:nvSpPr>
          <p:spPr>
            <a:xfrm>
              <a:off x="5025675" y="2209175"/>
              <a:ext cx="6675" cy="4275"/>
            </a:xfrm>
            <a:custGeom>
              <a:avLst/>
              <a:gdLst/>
              <a:ahLst/>
              <a:cxnLst/>
              <a:rect l="l" t="t" r="r" b="b"/>
              <a:pathLst>
                <a:path w="267" h="171" extrusionOk="0">
                  <a:moveTo>
                    <a:pt x="105" y="0"/>
                  </a:moveTo>
                  <a:cubicBezTo>
                    <a:pt x="0" y="0"/>
                    <a:pt x="10" y="171"/>
                    <a:pt x="133" y="171"/>
                  </a:cubicBezTo>
                  <a:cubicBezTo>
                    <a:pt x="266" y="171"/>
                    <a:pt x="266" y="4"/>
                    <a:pt x="133" y="4"/>
                  </a:cubicBezTo>
                  <a:cubicBezTo>
                    <a:pt x="123" y="1"/>
                    <a:pt x="113" y="0"/>
                    <a:pt x="105"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8"/>
            <p:cNvSpPr/>
            <p:nvPr/>
          </p:nvSpPr>
          <p:spPr>
            <a:xfrm>
              <a:off x="5030875" y="2184900"/>
              <a:ext cx="27925" cy="34250"/>
            </a:xfrm>
            <a:custGeom>
              <a:avLst/>
              <a:gdLst/>
              <a:ahLst/>
              <a:cxnLst/>
              <a:rect l="l" t="t" r="r" b="b"/>
              <a:pathLst>
                <a:path w="1117" h="1370" extrusionOk="0">
                  <a:moveTo>
                    <a:pt x="108" y="1"/>
                  </a:moveTo>
                  <a:cubicBezTo>
                    <a:pt x="67" y="1"/>
                    <a:pt x="1" y="79"/>
                    <a:pt x="58" y="108"/>
                  </a:cubicBezTo>
                  <a:cubicBezTo>
                    <a:pt x="392" y="508"/>
                    <a:pt x="625" y="975"/>
                    <a:pt x="992" y="1342"/>
                  </a:cubicBezTo>
                  <a:cubicBezTo>
                    <a:pt x="1012" y="1362"/>
                    <a:pt x="1031" y="1370"/>
                    <a:pt x="1048" y="1370"/>
                  </a:cubicBezTo>
                  <a:cubicBezTo>
                    <a:pt x="1090" y="1370"/>
                    <a:pt x="1116" y="1322"/>
                    <a:pt x="1092" y="1275"/>
                  </a:cubicBezTo>
                  <a:cubicBezTo>
                    <a:pt x="826" y="808"/>
                    <a:pt x="425" y="441"/>
                    <a:pt x="125" y="8"/>
                  </a:cubicBezTo>
                  <a:cubicBezTo>
                    <a:pt x="120" y="3"/>
                    <a:pt x="114"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8"/>
            <p:cNvSpPr/>
            <p:nvPr/>
          </p:nvSpPr>
          <p:spPr>
            <a:xfrm>
              <a:off x="5124900" y="2102725"/>
              <a:ext cx="5025" cy="5325"/>
            </a:xfrm>
            <a:custGeom>
              <a:avLst/>
              <a:gdLst/>
              <a:ahLst/>
              <a:cxnLst/>
              <a:rect l="l" t="t" r="r" b="b"/>
              <a:pathLst>
                <a:path w="201" h="213" extrusionOk="0">
                  <a:moveTo>
                    <a:pt x="100" y="1"/>
                  </a:moveTo>
                  <a:cubicBezTo>
                    <a:pt x="50" y="1"/>
                    <a:pt x="0" y="42"/>
                    <a:pt x="33" y="126"/>
                  </a:cubicBezTo>
                  <a:cubicBezTo>
                    <a:pt x="55" y="189"/>
                    <a:pt x="102" y="212"/>
                    <a:pt x="135" y="212"/>
                  </a:cubicBezTo>
                  <a:cubicBezTo>
                    <a:pt x="153" y="212"/>
                    <a:pt x="167" y="205"/>
                    <a:pt x="167" y="192"/>
                  </a:cubicBezTo>
                  <a:lnTo>
                    <a:pt x="167" y="126"/>
                  </a:lnTo>
                  <a:cubicBezTo>
                    <a:pt x="200" y="42"/>
                    <a:pt x="15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58"/>
            <p:cNvSpPr/>
            <p:nvPr/>
          </p:nvSpPr>
          <p:spPr>
            <a:xfrm>
              <a:off x="5155225" y="2133150"/>
              <a:ext cx="13875" cy="30350"/>
            </a:xfrm>
            <a:custGeom>
              <a:avLst/>
              <a:gdLst/>
              <a:ahLst/>
              <a:cxnLst/>
              <a:rect l="l" t="t" r="r" b="b"/>
              <a:pathLst>
                <a:path w="555" h="1214" extrusionOk="0">
                  <a:moveTo>
                    <a:pt x="477" y="0"/>
                  </a:moveTo>
                  <a:cubicBezTo>
                    <a:pt x="469" y="0"/>
                    <a:pt x="461" y="3"/>
                    <a:pt x="455" y="10"/>
                  </a:cubicBezTo>
                  <a:cubicBezTo>
                    <a:pt x="188" y="310"/>
                    <a:pt x="121" y="743"/>
                    <a:pt x="21" y="1144"/>
                  </a:cubicBezTo>
                  <a:cubicBezTo>
                    <a:pt x="1" y="1185"/>
                    <a:pt x="44" y="1213"/>
                    <a:pt x="88" y="1213"/>
                  </a:cubicBezTo>
                  <a:cubicBezTo>
                    <a:pt x="115" y="1213"/>
                    <a:pt x="142" y="1203"/>
                    <a:pt x="155" y="1177"/>
                  </a:cubicBezTo>
                  <a:cubicBezTo>
                    <a:pt x="188" y="977"/>
                    <a:pt x="288" y="810"/>
                    <a:pt x="355" y="577"/>
                  </a:cubicBezTo>
                  <a:cubicBezTo>
                    <a:pt x="455" y="410"/>
                    <a:pt x="522" y="243"/>
                    <a:pt x="555" y="76"/>
                  </a:cubicBezTo>
                  <a:cubicBezTo>
                    <a:pt x="555" y="49"/>
                    <a:pt x="511" y="0"/>
                    <a:pt x="477"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58"/>
            <p:cNvSpPr/>
            <p:nvPr/>
          </p:nvSpPr>
          <p:spPr>
            <a:xfrm>
              <a:off x="5054850" y="2046300"/>
              <a:ext cx="5025" cy="13425"/>
            </a:xfrm>
            <a:custGeom>
              <a:avLst/>
              <a:gdLst/>
              <a:ahLst/>
              <a:cxnLst/>
              <a:rect l="l" t="t" r="r" b="b"/>
              <a:pathLst>
                <a:path w="201" h="537" extrusionOk="0">
                  <a:moveTo>
                    <a:pt x="79" y="1"/>
                  </a:moveTo>
                  <a:cubicBezTo>
                    <a:pt x="50" y="1"/>
                    <a:pt x="0" y="24"/>
                    <a:pt x="0" y="48"/>
                  </a:cubicBezTo>
                  <a:cubicBezTo>
                    <a:pt x="33" y="215"/>
                    <a:pt x="33" y="381"/>
                    <a:pt x="133" y="515"/>
                  </a:cubicBezTo>
                  <a:cubicBezTo>
                    <a:pt x="147" y="529"/>
                    <a:pt x="161" y="537"/>
                    <a:pt x="173" y="537"/>
                  </a:cubicBezTo>
                  <a:cubicBezTo>
                    <a:pt x="189" y="537"/>
                    <a:pt x="200" y="520"/>
                    <a:pt x="200" y="481"/>
                  </a:cubicBezTo>
                  <a:cubicBezTo>
                    <a:pt x="200" y="315"/>
                    <a:pt x="133" y="181"/>
                    <a:pt x="100" y="14"/>
                  </a:cubicBezTo>
                  <a:cubicBezTo>
                    <a:pt x="100" y="5"/>
                    <a:pt x="91"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8"/>
            <p:cNvSpPr/>
            <p:nvPr/>
          </p:nvSpPr>
          <p:spPr>
            <a:xfrm>
              <a:off x="5111575" y="2165600"/>
              <a:ext cx="5825" cy="4500"/>
            </a:xfrm>
            <a:custGeom>
              <a:avLst/>
              <a:gdLst/>
              <a:ahLst/>
              <a:cxnLst/>
              <a:rect l="l" t="t" r="r" b="b"/>
              <a:pathLst>
                <a:path w="233" h="180" extrusionOk="0">
                  <a:moveTo>
                    <a:pt x="67" y="0"/>
                  </a:moveTo>
                  <a:cubicBezTo>
                    <a:pt x="1" y="0"/>
                    <a:pt x="12" y="179"/>
                    <a:pt x="99" y="179"/>
                  </a:cubicBezTo>
                  <a:cubicBezTo>
                    <a:pt x="233" y="179"/>
                    <a:pt x="233" y="12"/>
                    <a:pt x="99" y="12"/>
                  </a:cubicBezTo>
                  <a:cubicBezTo>
                    <a:pt x="87" y="4"/>
                    <a:pt x="76" y="0"/>
                    <a:pt x="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8"/>
            <p:cNvSpPr/>
            <p:nvPr/>
          </p:nvSpPr>
          <p:spPr>
            <a:xfrm>
              <a:off x="5082575" y="2207600"/>
              <a:ext cx="29825" cy="14375"/>
            </a:xfrm>
            <a:custGeom>
              <a:avLst/>
              <a:gdLst/>
              <a:ahLst/>
              <a:cxnLst/>
              <a:rect l="l" t="t" r="r" b="b"/>
              <a:pathLst>
                <a:path w="1193" h="575" extrusionOk="0">
                  <a:moveTo>
                    <a:pt x="1093" y="0"/>
                  </a:moveTo>
                  <a:cubicBezTo>
                    <a:pt x="726" y="67"/>
                    <a:pt x="392" y="267"/>
                    <a:pt x="59" y="434"/>
                  </a:cubicBezTo>
                  <a:cubicBezTo>
                    <a:pt x="1" y="492"/>
                    <a:pt x="18" y="574"/>
                    <a:pt x="67" y="574"/>
                  </a:cubicBezTo>
                  <a:cubicBezTo>
                    <a:pt x="74" y="574"/>
                    <a:pt x="83" y="572"/>
                    <a:pt x="92" y="567"/>
                  </a:cubicBezTo>
                  <a:cubicBezTo>
                    <a:pt x="425" y="434"/>
                    <a:pt x="859" y="334"/>
                    <a:pt x="1159" y="100"/>
                  </a:cubicBezTo>
                  <a:cubicBezTo>
                    <a:pt x="1193" y="67"/>
                    <a:pt x="1193" y="0"/>
                    <a:pt x="1093"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8"/>
            <p:cNvSpPr/>
            <p:nvPr/>
          </p:nvSpPr>
          <p:spPr>
            <a:xfrm>
              <a:off x="5155750" y="2301825"/>
              <a:ext cx="83400" cy="190175"/>
            </a:xfrm>
            <a:custGeom>
              <a:avLst/>
              <a:gdLst/>
              <a:ahLst/>
              <a:cxnLst/>
              <a:rect l="l" t="t" r="r" b="b"/>
              <a:pathLst>
                <a:path w="3336" h="7607" extrusionOk="0">
                  <a:moveTo>
                    <a:pt x="267" y="1"/>
                  </a:moveTo>
                  <a:lnTo>
                    <a:pt x="0" y="7606"/>
                  </a:lnTo>
                  <a:cubicBezTo>
                    <a:pt x="0" y="7606"/>
                    <a:pt x="3102" y="6939"/>
                    <a:pt x="3336" y="167"/>
                  </a:cubicBezTo>
                  <a:lnTo>
                    <a:pt x="26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14"/>
        <p:cNvGrpSpPr/>
        <p:nvPr/>
      </p:nvGrpSpPr>
      <p:grpSpPr>
        <a:xfrm>
          <a:off x="0" y="0"/>
          <a:ext cx="0" cy="0"/>
          <a:chOff x="0" y="0"/>
          <a:chExt cx="0" cy="0"/>
        </a:xfrm>
      </p:grpSpPr>
      <p:grpSp>
        <p:nvGrpSpPr>
          <p:cNvPr id="6915" name="Google Shape;6915;p59"/>
          <p:cNvGrpSpPr/>
          <p:nvPr/>
        </p:nvGrpSpPr>
        <p:grpSpPr>
          <a:xfrm rot="-1252032">
            <a:off x="1084264" y="694626"/>
            <a:ext cx="626294" cy="1655035"/>
            <a:chOff x="7905200" y="2089425"/>
            <a:chExt cx="626300" cy="1655050"/>
          </a:xfrm>
        </p:grpSpPr>
        <p:sp>
          <p:nvSpPr>
            <p:cNvPr id="6916" name="Google Shape;6916;p59"/>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9"/>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59"/>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59"/>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59"/>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59"/>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59"/>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59"/>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59"/>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59"/>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59"/>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59"/>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59"/>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59"/>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59"/>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59"/>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59"/>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59"/>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59"/>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59"/>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9"/>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59"/>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59"/>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59"/>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59"/>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59"/>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59"/>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59"/>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59"/>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59"/>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59"/>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59"/>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9"/>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59"/>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59"/>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9"/>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59"/>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59"/>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9"/>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59"/>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59"/>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9"/>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9"/>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9"/>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9"/>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9"/>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59"/>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59"/>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9"/>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9"/>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59"/>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59"/>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59"/>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9"/>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9"/>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9"/>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9"/>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9"/>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59"/>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59"/>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59"/>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59"/>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59"/>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59"/>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59"/>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9"/>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9"/>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59"/>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59"/>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5" name="Google Shape;6985;p59"/>
          <p:cNvGrpSpPr/>
          <p:nvPr/>
        </p:nvGrpSpPr>
        <p:grpSpPr>
          <a:xfrm>
            <a:off x="629319" y="1000799"/>
            <a:ext cx="8100383" cy="3536476"/>
            <a:chOff x="629319" y="1000799"/>
            <a:chExt cx="8100383" cy="3536476"/>
          </a:xfrm>
        </p:grpSpPr>
        <p:sp>
          <p:nvSpPr>
            <p:cNvPr id="6986" name="Google Shape;6986;p59"/>
            <p:cNvSpPr/>
            <p:nvPr/>
          </p:nvSpPr>
          <p:spPr>
            <a:xfrm rot="7824875" flipH="1">
              <a:off x="7923849" y="1019201"/>
              <a:ext cx="513109" cy="100587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dk2"/>
            </a:solidFill>
            <a:ln>
              <a:noFill/>
            </a:ln>
          </p:spPr>
        </p:sp>
        <p:sp>
          <p:nvSpPr>
            <p:cNvPr id="6987" name="Google Shape;6987;p59"/>
            <p:cNvSpPr/>
            <p:nvPr/>
          </p:nvSpPr>
          <p:spPr>
            <a:xfrm rot="10671587" flipH="1">
              <a:off x="686247" y="1193596"/>
              <a:ext cx="7776801" cy="319957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grpSp>
      <p:grpSp>
        <p:nvGrpSpPr>
          <p:cNvPr id="6988" name="Google Shape;6988;p59"/>
          <p:cNvGrpSpPr/>
          <p:nvPr/>
        </p:nvGrpSpPr>
        <p:grpSpPr>
          <a:xfrm rot="902462">
            <a:off x="7835610" y="3218192"/>
            <a:ext cx="880638" cy="1381192"/>
            <a:chOff x="4678725" y="213425"/>
            <a:chExt cx="880675" cy="1381250"/>
          </a:xfrm>
        </p:grpSpPr>
        <p:sp>
          <p:nvSpPr>
            <p:cNvPr id="6989" name="Google Shape;6989;p59"/>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59"/>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59"/>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9"/>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59"/>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59"/>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59"/>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59"/>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59"/>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59"/>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59"/>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59"/>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59"/>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59"/>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59"/>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59"/>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59"/>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59"/>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59"/>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59"/>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59"/>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59"/>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59"/>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59"/>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59"/>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59"/>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59"/>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59"/>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59"/>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59"/>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59"/>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59"/>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59"/>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59"/>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59"/>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59"/>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59"/>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59"/>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59"/>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59"/>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59"/>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59"/>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59"/>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59"/>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59"/>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59"/>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59"/>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59"/>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59"/>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59"/>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59"/>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59"/>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59"/>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59"/>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59"/>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59"/>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59"/>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59"/>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59"/>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59"/>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59"/>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59"/>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59"/>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59"/>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59"/>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59"/>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59"/>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59"/>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59"/>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59"/>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59"/>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59"/>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59"/>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59"/>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59"/>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59"/>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59"/>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59"/>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59"/>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59"/>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59"/>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59"/>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59"/>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59"/>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59"/>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59"/>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59"/>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59"/>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59"/>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59"/>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59"/>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59"/>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59"/>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59"/>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59"/>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59"/>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59"/>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59"/>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87" name="Google Shape;7087;p59"/>
          <p:cNvSpPr txBox="1">
            <a:spLocks noGrp="1"/>
          </p:cNvSpPr>
          <p:nvPr>
            <p:ph type="title" idx="9"/>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Journaling</a:t>
            </a:r>
            <a:endParaRPr/>
          </a:p>
        </p:txBody>
      </p:sp>
      <p:sp>
        <p:nvSpPr>
          <p:cNvPr id="7088" name="Google Shape;7088;p59"/>
          <p:cNvSpPr/>
          <p:nvPr/>
        </p:nvSpPr>
        <p:spPr>
          <a:xfrm rot="-440281">
            <a:off x="6474620" y="1787544"/>
            <a:ext cx="650629" cy="59589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59"/>
          <p:cNvSpPr/>
          <p:nvPr/>
        </p:nvSpPr>
        <p:spPr>
          <a:xfrm rot="-440281">
            <a:off x="2015570" y="1787544"/>
            <a:ext cx="650629" cy="59589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59"/>
          <p:cNvSpPr/>
          <p:nvPr/>
        </p:nvSpPr>
        <p:spPr>
          <a:xfrm rot="-440281">
            <a:off x="4245095" y="1787544"/>
            <a:ext cx="650629" cy="59589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59"/>
          <p:cNvSpPr txBox="1">
            <a:spLocks noGrp="1"/>
          </p:cNvSpPr>
          <p:nvPr>
            <p:ph type="subTitle" idx="1"/>
          </p:nvPr>
        </p:nvSpPr>
        <p:spPr>
          <a:xfrm>
            <a:off x="1247950" y="2799913"/>
            <a:ext cx="2148300" cy="98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Reflecting on your thoughts and feelings about what we are learning.</a:t>
            </a:r>
            <a:endParaRPr/>
          </a:p>
        </p:txBody>
      </p:sp>
      <p:sp>
        <p:nvSpPr>
          <p:cNvPr id="7092" name="Google Shape;7092;p59"/>
          <p:cNvSpPr txBox="1">
            <a:spLocks noGrp="1"/>
          </p:cNvSpPr>
          <p:nvPr>
            <p:ph type="title" idx="7"/>
          </p:nvPr>
        </p:nvSpPr>
        <p:spPr>
          <a:xfrm>
            <a:off x="5259250" y="2442025"/>
            <a:ext cx="3125400" cy="51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write? </a:t>
            </a:r>
            <a:endParaRPr/>
          </a:p>
        </p:txBody>
      </p:sp>
      <p:sp>
        <p:nvSpPr>
          <p:cNvPr id="7093" name="Google Shape;7093;p59"/>
          <p:cNvSpPr txBox="1">
            <a:spLocks noGrp="1"/>
          </p:cNvSpPr>
          <p:nvPr>
            <p:ph type="subTitle" idx="6"/>
          </p:nvPr>
        </p:nvSpPr>
        <p:spPr>
          <a:xfrm>
            <a:off x="5747777" y="2799913"/>
            <a:ext cx="2148300" cy="98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Informal writing that helps you express yourself</a:t>
            </a:r>
            <a:endParaRPr/>
          </a:p>
        </p:txBody>
      </p:sp>
      <p:sp>
        <p:nvSpPr>
          <p:cNvPr id="7094" name="Google Shape;7094;p59"/>
          <p:cNvSpPr txBox="1">
            <a:spLocks noGrp="1"/>
          </p:cNvSpPr>
          <p:nvPr>
            <p:ph type="title" idx="4"/>
          </p:nvPr>
        </p:nvSpPr>
        <p:spPr>
          <a:xfrm>
            <a:off x="2135364" y="1856894"/>
            <a:ext cx="411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095" name="Google Shape;7095;p59"/>
          <p:cNvSpPr txBox="1">
            <a:spLocks noGrp="1"/>
          </p:cNvSpPr>
          <p:nvPr>
            <p:ph type="title" idx="8"/>
          </p:nvPr>
        </p:nvSpPr>
        <p:spPr>
          <a:xfrm>
            <a:off x="6594425" y="1859794"/>
            <a:ext cx="411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solidFill>
                <a:schemeClr val="lt1"/>
              </a:solidFill>
            </a:endParaRPr>
          </a:p>
        </p:txBody>
      </p:sp>
      <p:sp>
        <p:nvSpPr>
          <p:cNvPr id="7096" name="Google Shape;7096;p59"/>
          <p:cNvSpPr txBox="1">
            <a:spLocks noGrp="1"/>
          </p:cNvSpPr>
          <p:nvPr>
            <p:ph type="title" idx="5"/>
          </p:nvPr>
        </p:nvSpPr>
        <p:spPr>
          <a:xfrm>
            <a:off x="4366597" y="1856897"/>
            <a:ext cx="411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solidFill>
                <a:schemeClr val="lt1"/>
              </a:solidFill>
            </a:endParaRPr>
          </a:p>
        </p:txBody>
      </p:sp>
      <p:sp>
        <p:nvSpPr>
          <p:cNvPr id="7097" name="Google Shape;7097;p59"/>
          <p:cNvSpPr txBox="1">
            <a:spLocks noGrp="1"/>
          </p:cNvSpPr>
          <p:nvPr>
            <p:ph type="title" idx="2"/>
          </p:nvPr>
        </p:nvSpPr>
        <p:spPr>
          <a:xfrm>
            <a:off x="1329400" y="2442025"/>
            <a:ext cx="1985400" cy="51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Why journal?</a:t>
            </a:r>
            <a:endParaRPr/>
          </a:p>
        </p:txBody>
      </p:sp>
      <p:sp>
        <p:nvSpPr>
          <p:cNvPr id="7098" name="Google Shape;7098;p59"/>
          <p:cNvSpPr txBox="1">
            <a:spLocks noGrp="1"/>
          </p:cNvSpPr>
          <p:nvPr>
            <p:ph type="subTitle" idx="3"/>
          </p:nvPr>
        </p:nvSpPr>
        <p:spPr>
          <a:xfrm>
            <a:off x="3499353" y="2795554"/>
            <a:ext cx="2145300" cy="98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place for us to interact in a safe space. </a:t>
            </a:r>
            <a:endParaRPr/>
          </a:p>
        </p:txBody>
      </p:sp>
      <p:sp>
        <p:nvSpPr>
          <p:cNvPr id="7099" name="Google Shape;7099;p59"/>
          <p:cNvSpPr txBox="1">
            <a:spLocks noGrp="1"/>
          </p:cNvSpPr>
          <p:nvPr>
            <p:ph type="title"/>
          </p:nvPr>
        </p:nvSpPr>
        <p:spPr>
          <a:xfrm>
            <a:off x="3579374" y="2443225"/>
            <a:ext cx="1985400" cy="51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Who is it for?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03"/>
        <p:cNvGrpSpPr/>
        <p:nvPr/>
      </p:nvGrpSpPr>
      <p:grpSpPr>
        <a:xfrm>
          <a:off x="0" y="0"/>
          <a:ext cx="0" cy="0"/>
          <a:chOff x="0" y="0"/>
          <a:chExt cx="0" cy="0"/>
        </a:xfrm>
      </p:grpSpPr>
      <p:grpSp>
        <p:nvGrpSpPr>
          <p:cNvPr id="7104" name="Google Shape;7104;p60"/>
          <p:cNvGrpSpPr/>
          <p:nvPr/>
        </p:nvGrpSpPr>
        <p:grpSpPr>
          <a:xfrm rot="227381">
            <a:off x="4078019" y="226628"/>
            <a:ext cx="804845" cy="1593213"/>
            <a:chOff x="5752000" y="1322550"/>
            <a:chExt cx="804775" cy="1593075"/>
          </a:xfrm>
        </p:grpSpPr>
        <p:sp>
          <p:nvSpPr>
            <p:cNvPr id="7105" name="Google Shape;7105;p60"/>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60"/>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60"/>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60"/>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60"/>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60"/>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60"/>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60"/>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60"/>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60"/>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60"/>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60"/>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60"/>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60"/>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60"/>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60"/>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60"/>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60"/>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60"/>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60"/>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60"/>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60"/>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60"/>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60"/>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60"/>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60"/>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60"/>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60"/>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60"/>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60"/>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60"/>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60"/>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60"/>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60"/>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60"/>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60"/>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60"/>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60"/>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60"/>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60"/>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60"/>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60"/>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60"/>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60"/>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60"/>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60"/>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60"/>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60"/>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60"/>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60"/>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60"/>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60"/>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60"/>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60"/>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60"/>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60"/>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60"/>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60"/>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60"/>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60"/>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60"/>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60"/>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60"/>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60"/>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60"/>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60"/>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60"/>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60"/>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60"/>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60"/>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60"/>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60"/>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60"/>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60"/>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60"/>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60"/>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60"/>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60"/>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60"/>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60"/>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60"/>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60"/>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60"/>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60"/>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60"/>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60"/>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60"/>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60"/>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60"/>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60"/>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60"/>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60"/>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60"/>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60"/>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60"/>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60"/>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60"/>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60"/>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60"/>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60"/>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60"/>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60"/>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60"/>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60"/>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60"/>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60"/>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60"/>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60"/>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60"/>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60"/>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60"/>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60"/>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60"/>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60"/>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60"/>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60"/>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60"/>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60"/>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60"/>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60"/>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60"/>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60"/>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60"/>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60"/>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60"/>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60"/>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60"/>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60"/>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60"/>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60"/>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60"/>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60"/>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60"/>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60"/>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60"/>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0" name="Google Shape;7240;p60"/>
          <p:cNvSpPr/>
          <p:nvPr/>
        </p:nvSpPr>
        <p:spPr>
          <a:xfrm rot="-10537002">
            <a:off x="510165" y="1048345"/>
            <a:ext cx="7953131" cy="318516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dk2"/>
          </a:solidFill>
          <a:ln>
            <a:noFill/>
          </a:ln>
        </p:spPr>
      </p:sp>
      <p:sp>
        <p:nvSpPr>
          <p:cNvPr id="7241" name="Google Shape;7241;p60"/>
          <p:cNvSpPr txBox="1">
            <a:spLocks noGrp="1"/>
          </p:cNvSpPr>
          <p:nvPr>
            <p:ph type="title"/>
          </p:nvPr>
        </p:nvSpPr>
        <p:spPr>
          <a:xfrm>
            <a:off x="400075" y="692425"/>
            <a:ext cx="5956800" cy="51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Name</a:t>
            </a:r>
            <a:endParaRPr>
              <a:solidFill>
                <a:schemeClr val="dk1"/>
              </a:solidFill>
              <a:latin typeface="Jua"/>
              <a:ea typeface="Jua"/>
              <a:cs typeface="Jua"/>
              <a:sym typeface="Jua"/>
            </a:endParaRPr>
          </a:p>
        </p:txBody>
      </p:sp>
      <p:sp>
        <p:nvSpPr>
          <p:cNvPr id="7242" name="Google Shape;7242;p60"/>
          <p:cNvSpPr txBox="1">
            <a:spLocks noGrp="1"/>
          </p:cNvSpPr>
          <p:nvPr>
            <p:ph type="subTitle" idx="1"/>
          </p:nvPr>
        </p:nvSpPr>
        <p:spPr>
          <a:xfrm>
            <a:off x="1723625" y="1375800"/>
            <a:ext cx="5799300" cy="239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595959"/>
                </a:solidFill>
                <a:latin typeface="Arial"/>
                <a:ea typeface="Arial"/>
                <a:cs typeface="Arial"/>
                <a:sym typeface="Arial"/>
              </a:rPr>
              <a:t>I was given my name because </a:t>
            </a:r>
            <a:endParaRPr sz="1400">
              <a:solidFill>
                <a:srgbClr val="595959"/>
              </a:solidFill>
              <a:latin typeface="Arial"/>
              <a:ea typeface="Arial"/>
              <a:cs typeface="Arial"/>
              <a:sym typeface="Arial"/>
            </a:endParaRPr>
          </a:p>
          <a:p>
            <a:pPr marL="0" lvl="0" indent="0" algn="l" rtl="0">
              <a:lnSpc>
                <a:spcPct val="115000"/>
              </a:lnSpc>
              <a:spcBef>
                <a:spcPts val="0"/>
              </a:spcBef>
              <a:spcAft>
                <a:spcPts val="0"/>
              </a:spcAft>
              <a:buNone/>
            </a:pPr>
            <a:endParaRPr sz="14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en" sz="1400">
                <a:solidFill>
                  <a:srgbClr val="595959"/>
                </a:solidFill>
                <a:latin typeface="Arial"/>
                <a:ea typeface="Arial"/>
                <a:cs typeface="Arial"/>
                <a:sym typeface="Arial"/>
              </a:rPr>
              <a:t>I like / I dislike my name because </a:t>
            </a:r>
            <a:endParaRPr sz="1400">
              <a:solidFill>
                <a:srgbClr val="595959"/>
              </a:solidFill>
              <a:latin typeface="Arial"/>
              <a:ea typeface="Arial"/>
              <a:cs typeface="Arial"/>
              <a:sym typeface="Arial"/>
            </a:endParaRPr>
          </a:p>
          <a:p>
            <a:pPr marL="0" lvl="0" indent="0" algn="l" rtl="0">
              <a:lnSpc>
                <a:spcPct val="115000"/>
              </a:lnSpc>
              <a:spcBef>
                <a:spcPts val="0"/>
              </a:spcBef>
              <a:spcAft>
                <a:spcPts val="0"/>
              </a:spcAft>
              <a:buNone/>
            </a:pPr>
            <a:endParaRPr sz="14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en" sz="1400">
                <a:solidFill>
                  <a:srgbClr val="595959"/>
                </a:solidFill>
                <a:latin typeface="Arial"/>
                <a:ea typeface="Arial"/>
                <a:cs typeface="Arial"/>
                <a:sym typeface="Arial"/>
              </a:rPr>
              <a:t>My name is / isn’t a good fit for my personality because </a:t>
            </a:r>
            <a:endParaRPr sz="1400">
              <a:solidFill>
                <a:srgbClr val="595959"/>
              </a:solidFill>
              <a:latin typeface="Arial"/>
              <a:ea typeface="Arial"/>
              <a:cs typeface="Arial"/>
              <a:sym typeface="Arial"/>
            </a:endParaRPr>
          </a:p>
          <a:p>
            <a:pPr marL="0" lvl="0" indent="0" algn="l" rtl="0">
              <a:lnSpc>
                <a:spcPct val="115000"/>
              </a:lnSpc>
              <a:spcBef>
                <a:spcPts val="0"/>
              </a:spcBef>
              <a:spcAft>
                <a:spcPts val="0"/>
              </a:spcAft>
              <a:buNone/>
            </a:pPr>
            <a:endParaRPr sz="14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en" sz="1400">
                <a:solidFill>
                  <a:srgbClr val="595959"/>
                </a:solidFill>
                <a:latin typeface="Arial"/>
                <a:ea typeface="Arial"/>
                <a:cs typeface="Arial"/>
                <a:sym typeface="Arial"/>
              </a:rPr>
              <a:t>People assume ______ about me because of my name </a:t>
            </a:r>
            <a:endParaRPr/>
          </a:p>
        </p:txBody>
      </p:sp>
      <p:grpSp>
        <p:nvGrpSpPr>
          <p:cNvPr id="7243" name="Google Shape;7243;p60"/>
          <p:cNvGrpSpPr/>
          <p:nvPr/>
        </p:nvGrpSpPr>
        <p:grpSpPr>
          <a:xfrm flipH="1">
            <a:off x="7384569" y="3079175"/>
            <a:ext cx="742225" cy="1554100"/>
            <a:chOff x="4339100" y="297700"/>
            <a:chExt cx="742225" cy="1554100"/>
          </a:xfrm>
        </p:grpSpPr>
        <p:sp>
          <p:nvSpPr>
            <p:cNvPr id="7244" name="Google Shape;7244;p60"/>
            <p:cNvSpPr/>
            <p:nvPr/>
          </p:nvSpPr>
          <p:spPr>
            <a:xfrm>
              <a:off x="4519225" y="29770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60"/>
            <p:cNvSpPr/>
            <p:nvPr/>
          </p:nvSpPr>
          <p:spPr>
            <a:xfrm>
              <a:off x="4793600" y="169832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60"/>
            <p:cNvSpPr/>
            <p:nvPr/>
          </p:nvSpPr>
          <p:spPr>
            <a:xfrm>
              <a:off x="4339100" y="167747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60"/>
            <p:cNvSpPr/>
            <p:nvPr/>
          </p:nvSpPr>
          <p:spPr>
            <a:xfrm>
              <a:off x="4381525" y="107955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60"/>
            <p:cNvSpPr/>
            <p:nvPr/>
          </p:nvSpPr>
          <p:spPr>
            <a:xfrm>
              <a:off x="4956200" y="71277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60"/>
            <p:cNvSpPr/>
            <p:nvPr/>
          </p:nvSpPr>
          <p:spPr>
            <a:xfrm>
              <a:off x="4995400" y="73762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60"/>
            <p:cNvSpPr/>
            <p:nvPr/>
          </p:nvSpPr>
          <p:spPr>
            <a:xfrm>
              <a:off x="4640975" y="56225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60"/>
            <p:cNvSpPr/>
            <p:nvPr/>
          </p:nvSpPr>
          <p:spPr>
            <a:xfrm>
              <a:off x="4359950" y="95612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60"/>
            <p:cNvSpPr/>
            <p:nvPr/>
          </p:nvSpPr>
          <p:spPr>
            <a:xfrm>
              <a:off x="4475025" y="92110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60"/>
            <p:cNvSpPr/>
            <p:nvPr/>
          </p:nvSpPr>
          <p:spPr>
            <a:xfrm>
              <a:off x="4476700" y="55835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60"/>
            <p:cNvSpPr/>
            <p:nvPr/>
          </p:nvSpPr>
          <p:spPr>
            <a:xfrm>
              <a:off x="4540075" y="33402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60"/>
            <p:cNvSpPr/>
            <p:nvPr/>
          </p:nvSpPr>
          <p:spPr>
            <a:xfrm>
              <a:off x="4568425" y="49497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60"/>
            <p:cNvSpPr/>
            <p:nvPr/>
          </p:nvSpPr>
          <p:spPr>
            <a:xfrm>
              <a:off x="4517175" y="42075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60"/>
            <p:cNvSpPr/>
            <p:nvPr/>
          </p:nvSpPr>
          <p:spPr>
            <a:xfrm>
              <a:off x="4572500" y="40907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60"/>
            <p:cNvSpPr/>
            <p:nvPr/>
          </p:nvSpPr>
          <p:spPr>
            <a:xfrm>
              <a:off x="4642175" y="39885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60"/>
            <p:cNvSpPr/>
            <p:nvPr/>
          </p:nvSpPr>
          <p:spPr>
            <a:xfrm>
              <a:off x="4583650" y="44437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60"/>
            <p:cNvSpPr/>
            <p:nvPr/>
          </p:nvSpPr>
          <p:spPr>
            <a:xfrm>
              <a:off x="4579275" y="44105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60"/>
            <p:cNvSpPr/>
            <p:nvPr/>
          </p:nvSpPr>
          <p:spPr>
            <a:xfrm>
              <a:off x="4610125" y="39592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60"/>
            <p:cNvSpPr/>
            <p:nvPr/>
          </p:nvSpPr>
          <p:spPr>
            <a:xfrm>
              <a:off x="4409150" y="60385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60"/>
            <p:cNvSpPr/>
            <p:nvPr/>
          </p:nvSpPr>
          <p:spPr>
            <a:xfrm>
              <a:off x="4558425" y="104222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60"/>
            <p:cNvSpPr/>
            <p:nvPr/>
          </p:nvSpPr>
          <p:spPr>
            <a:xfrm>
              <a:off x="4866975" y="175147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60"/>
            <p:cNvSpPr/>
            <p:nvPr/>
          </p:nvSpPr>
          <p:spPr>
            <a:xfrm>
              <a:off x="4877550" y="175637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60"/>
            <p:cNvSpPr/>
            <p:nvPr/>
          </p:nvSpPr>
          <p:spPr>
            <a:xfrm>
              <a:off x="4864475" y="171592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60"/>
            <p:cNvSpPr/>
            <p:nvPr/>
          </p:nvSpPr>
          <p:spPr>
            <a:xfrm>
              <a:off x="4340775" y="175085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60"/>
            <p:cNvSpPr/>
            <p:nvPr/>
          </p:nvSpPr>
          <p:spPr>
            <a:xfrm>
              <a:off x="4422925" y="176472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60"/>
            <p:cNvSpPr/>
            <p:nvPr/>
          </p:nvSpPr>
          <p:spPr>
            <a:xfrm>
              <a:off x="4425250" y="175885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60"/>
            <p:cNvSpPr/>
            <p:nvPr/>
          </p:nvSpPr>
          <p:spPr>
            <a:xfrm>
              <a:off x="4425825" y="174222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60"/>
            <p:cNvSpPr/>
            <p:nvPr/>
          </p:nvSpPr>
          <p:spPr>
            <a:xfrm>
              <a:off x="4833625" y="175980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60"/>
            <p:cNvSpPr/>
            <p:nvPr/>
          </p:nvSpPr>
          <p:spPr>
            <a:xfrm>
              <a:off x="4409975" y="135137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60"/>
            <p:cNvSpPr/>
            <p:nvPr/>
          </p:nvSpPr>
          <p:spPr>
            <a:xfrm>
              <a:off x="4523400" y="100582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60"/>
            <p:cNvSpPr/>
            <p:nvPr/>
          </p:nvSpPr>
          <p:spPr>
            <a:xfrm>
              <a:off x="4570100" y="50330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60"/>
            <p:cNvSpPr/>
            <p:nvPr/>
          </p:nvSpPr>
          <p:spPr>
            <a:xfrm>
              <a:off x="4490875" y="62505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60"/>
            <p:cNvSpPr/>
            <p:nvPr/>
          </p:nvSpPr>
          <p:spPr>
            <a:xfrm>
              <a:off x="4763575" y="76232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60"/>
            <p:cNvSpPr/>
            <p:nvPr/>
          </p:nvSpPr>
          <p:spPr>
            <a:xfrm>
              <a:off x="4418350" y="96012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60"/>
            <p:cNvSpPr/>
            <p:nvPr/>
          </p:nvSpPr>
          <p:spPr>
            <a:xfrm>
              <a:off x="4408550" y="101850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60"/>
            <p:cNvSpPr/>
            <p:nvPr/>
          </p:nvSpPr>
          <p:spPr>
            <a:xfrm>
              <a:off x="4414275" y="99067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60"/>
            <p:cNvSpPr/>
            <p:nvPr/>
          </p:nvSpPr>
          <p:spPr>
            <a:xfrm>
              <a:off x="4532575" y="89775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60"/>
            <p:cNvSpPr/>
            <p:nvPr/>
          </p:nvSpPr>
          <p:spPr>
            <a:xfrm>
              <a:off x="4541750" y="85437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60"/>
            <p:cNvSpPr/>
            <p:nvPr/>
          </p:nvSpPr>
          <p:spPr>
            <a:xfrm>
              <a:off x="4525075" y="93445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60"/>
            <p:cNvSpPr/>
            <p:nvPr/>
          </p:nvSpPr>
          <p:spPr>
            <a:xfrm>
              <a:off x="4885325" y="74597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60"/>
            <p:cNvSpPr/>
            <p:nvPr/>
          </p:nvSpPr>
          <p:spPr>
            <a:xfrm>
              <a:off x="4908675" y="73430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60"/>
            <p:cNvSpPr/>
            <p:nvPr/>
          </p:nvSpPr>
          <p:spPr>
            <a:xfrm>
              <a:off x="4854475" y="75417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6" name="Google Shape;7286;p60"/>
          <p:cNvGrpSpPr/>
          <p:nvPr/>
        </p:nvGrpSpPr>
        <p:grpSpPr>
          <a:xfrm flipH="1">
            <a:off x="992031" y="2868875"/>
            <a:ext cx="599625" cy="1730550"/>
            <a:chOff x="4735450" y="1767150"/>
            <a:chExt cx="599625" cy="1730550"/>
          </a:xfrm>
        </p:grpSpPr>
        <p:sp>
          <p:nvSpPr>
            <p:cNvPr id="7287" name="Google Shape;7287;p60"/>
            <p:cNvSpPr/>
            <p:nvPr/>
          </p:nvSpPr>
          <p:spPr>
            <a:xfrm>
              <a:off x="4763800" y="2263475"/>
              <a:ext cx="95925" cy="408650"/>
            </a:xfrm>
            <a:custGeom>
              <a:avLst/>
              <a:gdLst/>
              <a:ahLst/>
              <a:cxnLst/>
              <a:rect l="l" t="t" r="r" b="b"/>
              <a:pathLst>
                <a:path w="3837" h="16346" extrusionOk="0">
                  <a:moveTo>
                    <a:pt x="0" y="0"/>
                  </a:moveTo>
                  <a:lnTo>
                    <a:pt x="67" y="334"/>
                  </a:lnTo>
                  <a:lnTo>
                    <a:pt x="634" y="16345"/>
                  </a:lnTo>
                  <a:lnTo>
                    <a:pt x="2836" y="15845"/>
                  </a:lnTo>
                  <a:cubicBezTo>
                    <a:pt x="2836" y="15845"/>
                    <a:pt x="3836" y="5804"/>
                    <a:pt x="3236" y="2469"/>
                  </a:cubicBezTo>
                  <a:lnTo>
                    <a:pt x="0" y="0"/>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60"/>
            <p:cNvSpPr/>
            <p:nvPr/>
          </p:nvSpPr>
          <p:spPr>
            <a:xfrm>
              <a:off x="4805500" y="3353425"/>
              <a:ext cx="280225" cy="144275"/>
            </a:xfrm>
            <a:custGeom>
              <a:avLst/>
              <a:gdLst/>
              <a:ahLst/>
              <a:cxnLst/>
              <a:rect l="l" t="t" r="r" b="b"/>
              <a:pathLst>
                <a:path w="11209" h="5771" extrusionOk="0">
                  <a:moveTo>
                    <a:pt x="9974" y="0"/>
                  </a:moveTo>
                  <a:lnTo>
                    <a:pt x="5571" y="134"/>
                  </a:lnTo>
                  <a:lnTo>
                    <a:pt x="6105" y="3336"/>
                  </a:lnTo>
                  <a:lnTo>
                    <a:pt x="0" y="5771"/>
                  </a:lnTo>
                  <a:lnTo>
                    <a:pt x="11208" y="5771"/>
                  </a:lnTo>
                  <a:lnTo>
                    <a:pt x="9674" y="100"/>
                  </a:lnTo>
                  <a:lnTo>
                    <a:pt x="9974"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60"/>
            <p:cNvSpPr/>
            <p:nvPr/>
          </p:nvSpPr>
          <p:spPr>
            <a:xfrm>
              <a:off x="4766300" y="2656325"/>
              <a:ext cx="80075" cy="160250"/>
            </a:xfrm>
            <a:custGeom>
              <a:avLst/>
              <a:gdLst/>
              <a:ahLst/>
              <a:cxnLst/>
              <a:rect l="l" t="t" r="r" b="b"/>
              <a:pathLst>
                <a:path w="3203" h="6410" extrusionOk="0">
                  <a:moveTo>
                    <a:pt x="2094" y="1"/>
                  </a:moveTo>
                  <a:cubicBezTo>
                    <a:pt x="1454" y="1"/>
                    <a:pt x="568" y="131"/>
                    <a:pt x="568" y="131"/>
                  </a:cubicBezTo>
                  <a:cubicBezTo>
                    <a:pt x="568" y="131"/>
                    <a:pt x="0" y="2666"/>
                    <a:pt x="167" y="4000"/>
                  </a:cubicBezTo>
                  <a:cubicBezTo>
                    <a:pt x="316" y="5194"/>
                    <a:pt x="732" y="5933"/>
                    <a:pt x="890" y="5933"/>
                  </a:cubicBezTo>
                  <a:cubicBezTo>
                    <a:pt x="909" y="5933"/>
                    <a:pt x="924" y="5923"/>
                    <a:pt x="934" y="5902"/>
                  </a:cubicBezTo>
                  <a:cubicBezTo>
                    <a:pt x="1034" y="5670"/>
                    <a:pt x="347" y="3933"/>
                    <a:pt x="723" y="3933"/>
                  </a:cubicBezTo>
                  <a:cubicBezTo>
                    <a:pt x="727" y="3933"/>
                    <a:pt x="731" y="3933"/>
                    <a:pt x="734" y="3934"/>
                  </a:cubicBezTo>
                  <a:cubicBezTo>
                    <a:pt x="1154" y="3966"/>
                    <a:pt x="1168" y="6410"/>
                    <a:pt x="1805" y="6410"/>
                  </a:cubicBezTo>
                  <a:cubicBezTo>
                    <a:pt x="1826" y="6410"/>
                    <a:pt x="1847" y="6407"/>
                    <a:pt x="1868" y="6402"/>
                  </a:cubicBezTo>
                  <a:cubicBezTo>
                    <a:pt x="1868" y="6402"/>
                    <a:pt x="1768" y="5835"/>
                    <a:pt x="1668" y="5301"/>
                  </a:cubicBezTo>
                  <a:cubicBezTo>
                    <a:pt x="1540" y="4787"/>
                    <a:pt x="1349" y="3963"/>
                    <a:pt x="1634" y="3963"/>
                  </a:cubicBezTo>
                  <a:cubicBezTo>
                    <a:pt x="1645" y="3963"/>
                    <a:pt x="1656" y="3965"/>
                    <a:pt x="1668" y="3967"/>
                  </a:cubicBezTo>
                  <a:cubicBezTo>
                    <a:pt x="1999" y="4066"/>
                    <a:pt x="1871" y="5969"/>
                    <a:pt x="2161" y="5969"/>
                  </a:cubicBezTo>
                  <a:cubicBezTo>
                    <a:pt x="2164" y="5969"/>
                    <a:pt x="2166" y="5969"/>
                    <a:pt x="2169" y="5968"/>
                  </a:cubicBezTo>
                  <a:cubicBezTo>
                    <a:pt x="2469" y="5902"/>
                    <a:pt x="2402" y="4434"/>
                    <a:pt x="2335" y="3467"/>
                  </a:cubicBezTo>
                  <a:cubicBezTo>
                    <a:pt x="2277" y="2902"/>
                    <a:pt x="2355" y="2712"/>
                    <a:pt x="2437" y="2712"/>
                  </a:cubicBezTo>
                  <a:cubicBezTo>
                    <a:pt x="2495" y="2712"/>
                    <a:pt x="2555" y="2808"/>
                    <a:pt x="2569" y="2933"/>
                  </a:cubicBezTo>
                  <a:cubicBezTo>
                    <a:pt x="2667" y="3228"/>
                    <a:pt x="2572" y="4135"/>
                    <a:pt x="2790" y="4135"/>
                  </a:cubicBezTo>
                  <a:cubicBezTo>
                    <a:pt x="2794" y="4135"/>
                    <a:pt x="2798" y="4134"/>
                    <a:pt x="2802" y="4134"/>
                  </a:cubicBezTo>
                  <a:cubicBezTo>
                    <a:pt x="3003" y="4100"/>
                    <a:pt x="3203" y="2699"/>
                    <a:pt x="3069" y="2099"/>
                  </a:cubicBezTo>
                  <a:cubicBezTo>
                    <a:pt x="2969" y="1465"/>
                    <a:pt x="2669" y="565"/>
                    <a:pt x="2736" y="198"/>
                  </a:cubicBezTo>
                  <a:cubicBezTo>
                    <a:pt x="2773" y="48"/>
                    <a:pt x="2478" y="1"/>
                    <a:pt x="2094"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60"/>
            <p:cNvSpPr/>
            <p:nvPr/>
          </p:nvSpPr>
          <p:spPr>
            <a:xfrm>
              <a:off x="4821050" y="2017275"/>
              <a:ext cx="358900" cy="551425"/>
            </a:xfrm>
            <a:custGeom>
              <a:avLst/>
              <a:gdLst/>
              <a:ahLst/>
              <a:cxnLst/>
              <a:rect l="l" t="t" r="r" b="b"/>
              <a:pathLst>
                <a:path w="14356" h="22057" extrusionOk="0">
                  <a:moveTo>
                    <a:pt x="7787" y="1"/>
                  </a:moveTo>
                  <a:cubicBezTo>
                    <a:pt x="6789" y="1"/>
                    <a:pt x="5636" y="87"/>
                    <a:pt x="4282" y="275"/>
                  </a:cubicBezTo>
                  <a:cubicBezTo>
                    <a:pt x="4282" y="275"/>
                    <a:pt x="4272" y="274"/>
                    <a:pt x="4255" y="274"/>
                  </a:cubicBezTo>
                  <a:cubicBezTo>
                    <a:pt x="3892" y="274"/>
                    <a:pt x="0" y="517"/>
                    <a:pt x="446" y="10949"/>
                  </a:cubicBezTo>
                  <a:lnTo>
                    <a:pt x="446" y="22057"/>
                  </a:lnTo>
                  <a:lnTo>
                    <a:pt x="13388" y="20656"/>
                  </a:lnTo>
                  <a:cubicBezTo>
                    <a:pt x="13388" y="20656"/>
                    <a:pt x="14356" y="2143"/>
                    <a:pt x="12621" y="1109"/>
                  </a:cubicBezTo>
                  <a:cubicBezTo>
                    <a:pt x="11428" y="421"/>
                    <a:pt x="9983" y="1"/>
                    <a:pt x="7787"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60"/>
            <p:cNvSpPr/>
            <p:nvPr/>
          </p:nvSpPr>
          <p:spPr>
            <a:xfrm>
              <a:off x="5124050" y="2037475"/>
              <a:ext cx="130950" cy="268550"/>
            </a:xfrm>
            <a:custGeom>
              <a:avLst/>
              <a:gdLst/>
              <a:ahLst/>
              <a:cxnLst/>
              <a:rect l="l" t="t" r="r" b="b"/>
              <a:pathLst>
                <a:path w="5238" h="10742" extrusionOk="0">
                  <a:moveTo>
                    <a:pt x="1" y="0"/>
                  </a:moveTo>
                  <a:lnTo>
                    <a:pt x="234" y="10741"/>
                  </a:lnTo>
                  <a:lnTo>
                    <a:pt x="5238" y="10741"/>
                  </a:lnTo>
                  <a:cubicBezTo>
                    <a:pt x="4904" y="2302"/>
                    <a:pt x="1" y="1"/>
                    <a:pt x="1" y="0"/>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60"/>
            <p:cNvSpPr/>
            <p:nvPr/>
          </p:nvSpPr>
          <p:spPr>
            <a:xfrm>
              <a:off x="4735450" y="2029975"/>
              <a:ext cx="165125" cy="296075"/>
            </a:xfrm>
            <a:custGeom>
              <a:avLst/>
              <a:gdLst/>
              <a:ahLst/>
              <a:cxnLst/>
              <a:rect l="l" t="t" r="r" b="b"/>
              <a:pathLst>
                <a:path w="6605" h="11843" extrusionOk="0">
                  <a:moveTo>
                    <a:pt x="6605" y="0"/>
                  </a:moveTo>
                  <a:cubicBezTo>
                    <a:pt x="6605" y="0"/>
                    <a:pt x="0" y="1335"/>
                    <a:pt x="67" y="11175"/>
                  </a:cubicBezTo>
                  <a:lnTo>
                    <a:pt x="4403" y="11842"/>
                  </a:lnTo>
                  <a:lnTo>
                    <a:pt x="660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60"/>
            <p:cNvSpPr/>
            <p:nvPr/>
          </p:nvSpPr>
          <p:spPr>
            <a:xfrm>
              <a:off x="4900550" y="1959925"/>
              <a:ext cx="196000" cy="79350"/>
            </a:xfrm>
            <a:custGeom>
              <a:avLst/>
              <a:gdLst/>
              <a:ahLst/>
              <a:cxnLst/>
              <a:rect l="l" t="t" r="r" b="b"/>
              <a:pathLst>
                <a:path w="7840" h="3174" extrusionOk="0">
                  <a:moveTo>
                    <a:pt x="1669" y="0"/>
                  </a:moveTo>
                  <a:lnTo>
                    <a:pt x="2002" y="2335"/>
                  </a:lnTo>
                  <a:lnTo>
                    <a:pt x="1" y="2802"/>
                  </a:lnTo>
                  <a:lnTo>
                    <a:pt x="535" y="2902"/>
                  </a:lnTo>
                  <a:cubicBezTo>
                    <a:pt x="1517" y="3081"/>
                    <a:pt x="2519" y="3173"/>
                    <a:pt x="3524" y="3173"/>
                  </a:cubicBezTo>
                  <a:cubicBezTo>
                    <a:pt x="4770" y="3173"/>
                    <a:pt x="6020" y="3031"/>
                    <a:pt x="7239" y="2736"/>
                  </a:cubicBezTo>
                  <a:lnTo>
                    <a:pt x="7840" y="2602"/>
                  </a:lnTo>
                  <a:lnTo>
                    <a:pt x="5438" y="2269"/>
                  </a:lnTo>
                  <a:lnTo>
                    <a:pt x="5371" y="300"/>
                  </a:lnTo>
                  <a:lnTo>
                    <a:pt x="1669" y="0"/>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60"/>
            <p:cNvSpPr/>
            <p:nvPr/>
          </p:nvSpPr>
          <p:spPr>
            <a:xfrm>
              <a:off x="4832175" y="2537000"/>
              <a:ext cx="472025" cy="888150"/>
            </a:xfrm>
            <a:custGeom>
              <a:avLst/>
              <a:gdLst/>
              <a:ahLst/>
              <a:cxnLst/>
              <a:rect l="l" t="t" r="r" b="b"/>
              <a:pathLst>
                <a:path w="18881" h="35526" extrusionOk="0">
                  <a:moveTo>
                    <a:pt x="12510" y="0"/>
                  </a:moveTo>
                  <a:lnTo>
                    <a:pt x="1" y="1335"/>
                  </a:lnTo>
                  <a:lnTo>
                    <a:pt x="4737" y="35526"/>
                  </a:lnTo>
                  <a:lnTo>
                    <a:pt x="9441" y="35526"/>
                  </a:lnTo>
                  <a:cubicBezTo>
                    <a:pt x="9441" y="35526"/>
                    <a:pt x="6609" y="5190"/>
                    <a:pt x="7247" y="5190"/>
                  </a:cubicBezTo>
                  <a:cubicBezTo>
                    <a:pt x="7255" y="5190"/>
                    <a:pt x="7264" y="5195"/>
                    <a:pt x="7273" y="5204"/>
                  </a:cubicBezTo>
                  <a:cubicBezTo>
                    <a:pt x="8040" y="5938"/>
                    <a:pt x="14278" y="35359"/>
                    <a:pt x="14278" y="35359"/>
                  </a:cubicBezTo>
                  <a:lnTo>
                    <a:pt x="18881" y="35359"/>
                  </a:lnTo>
                  <a:lnTo>
                    <a:pt x="12510" y="0"/>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60"/>
            <p:cNvSpPr/>
            <p:nvPr/>
          </p:nvSpPr>
          <p:spPr>
            <a:xfrm>
              <a:off x="4888875" y="1876825"/>
              <a:ext cx="29225" cy="44975"/>
            </a:xfrm>
            <a:custGeom>
              <a:avLst/>
              <a:gdLst/>
              <a:ahLst/>
              <a:cxnLst/>
              <a:rect l="l" t="t" r="r" b="b"/>
              <a:pathLst>
                <a:path w="1169" h="1799" extrusionOk="0">
                  <a:moveTo>
                    <a:pt x="566" y="1"/>
                  </a:moveTo>
                  <a:cubicBezTo>
                    <a:pt x="355" y="1"/>
                    <a:pt x="168" y="201"/>
                    <a:pt x="101" y="622"/>
                  </a:cubicBezTo>
                  <a:cubicBezTo>
                    <a:pt x="68" y="923"/>
                    <a:pt x="1" y="1456"/>
                    <a:pt x="268" y="1656"/>
                  </a:cubicBezTo>
                  <a:cubicBezTo>
                    <a:pt x="359" y="1760"/>
                    <a:pt x="450" y="1798"/>
                    <a:pt x="542" y="1798"/>
                  </a:cubicBezTo>
                  <a:cubicBezTo>
                    <a:pt x="688" y="1798"/>
                    <a:pt x="839" y="1704"/>
                    <a:pt x="1002" y="1623"/>
                  </a:cubicBezTo>
                  <a:lnTo>
                    <a:pt x="1168" y="556"/>
                  </a:lnTo>
                  <a:cubicBezTo>
                    <a:pt x="1003" y="193"/>
                    <a:pt x="773" y="1"/>
                    <a:pt x="56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60"/>
            <p:cNvSpPr/>
            <p:nvPr/>
          </p:nvSpPr>
          <p:spPr>
            <a:xfrm>
              <a:off x="5058175" y="1868500"/>
              <a:ext cx="29200" cy="44950"/>
            </a:xfrm>
            <a:custGeom>
              <a:avLst/>
              <a:gdLst/>
              <a:ahLst/>
              <a:cxnLst/>
              <a:rect l="l" t="t" r="r" b="b"/>
              <a:pathLst>
                <a:path w="1168" h="1798" extrusionOk="0">
                  <a:moveTo>
                    <a:pt x="615" y="0"/>
                  </a:moveTo>
                  <a:cubicBezTo>
                    <a:pt x="404" y="0"/>
                    <a:pt x="165" y="192"/>
                    <a:pt x="0" y="555"/>
                  </a:cubicBezTo>
                  <a:lnTo>
                    <a:pt x="167" y="1622"/>
                  </a:lnTo>
                  <a:cubicBezTo>
                    <a:pt x="351" y="1704"/>
                    <a:pt x="497" y="1798"/>
                    <a:pt x="636" y="1798"/>
                  </a:cubicBezTo>
                  <a:cubicBezTo>
                    <a:pt x="724" y="1798"/>
                    <a:pt x="810" y="1760"/>
                    <a:pt x="901" y="1656"/>
                  </a:cubicBezTo>
                  <a:cubicBezTo>
                    <a:pt x="1168" y="1456"/>
                    <a:pt x="1101" y="922"/>
                    <a:pt x="1068" y="622"/>
                  </a:cubicBezTo>
                  <a:cubicBezTo>
                    <a:pt x="1017" y="200"/>
                    <a:pt x="830" y="0"/>
                    <a:pt x="61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60"/>
            <p:cNvSpPr/>
            <p:nvPr/>
          </p:nvSpPr>
          <p:spPr>
            <a:xfrm>
              <a:off x="4840525" y="3473500"/>
              <a:ext cx="234350" cy="12525"/>
            </a:xfrm>
            <a:custGeom>
              <a:avLst/>
              <a:gdLst/>
              <a:ahLst/>
              <a:cxnLst/>
              <a:rect l="l" t="t" r="r" b="b"/>
              <a:pathLst>
                <a:path w="9374" h="501" extrusionOk="0">
                  <a:moveTo>
                    <a:pt x="9340" y="1"/>
                  </a:moveTo>
                  <a:cubicBezTo>
                    <a:pt x="7034" y="1"/>
                    <a:pt x="4746" y="181"/>
                    <a:pt x="2463" y="330"/>
                  </a:cubicBezTo>
                  <a:lnTo>
                    <a:pt x="2463" y="330"/>
                  </a:lnTo>
                  <a:cubicBezTo>
                    <a:pt x="2696" y="322"/>
                    <a:pt x="2925" y="319"/>
                    <a:pt x="3152" y="319"/>
                  </a:cubicBezTo>
                  <a:cubicBezTo>
                    <a:pt x="3688" y="319"/>
                    <a:pt x="4214" y="334"/>
                    <a:pt x="4770" y="334"/>
                  </a:cubicBezTo>
                  <a:cubicBezTo>
                    <a:pt x="6338" y="301"/>
                    <a:pt x="7839" y="134"/>
                    <a:pt x="9340" y="101"/>
                  </a:cubicBezTo>
                  <a:cubicBezTo>
                    <a:pt x="9374" y="101"/>
                    <a:pt x="9374" y="1"/>
                    <a:pt x="9340" y="1"/>
                  </a:cubicBezTo>
                  <a:close/>
                  <a:moveTo>
                    <a:pt x="2463" y="330"/>
                  </a:moveTo>
                  <a:cubicBezTo>
                    <a:pt x="2421" y="331"/>
                    <a:pt x="2378" y="332"/>
                    <a:pt x="2335" y="334"/>
                  </a:cubicBezTo>
                  <a:cubicBezTo>
                    <a:pt x="2287" y="338"/>
                    <a:pt x="2239" y="343"/>
                    <a:pt x="2192" y="347"/>
                  </a:cubicBezTo>
                  <a:lnTo>
                    <a:pt x="2192" y="347"/>
                  </a:lnTo>
                  <a:cubicBezTo>
                    <a:pt x="2282" y="341"/>
                    <a:pt x="2373" y="335"/>
                    <a:pt x="2463" y="330"/>
                  </a:cubicBezTo>
                  <a:close/>
                  <a:moveTo>
                    <a:pt x="2192" y="347"/>
                  </a:moveTo>
                  <a:cubicBezTo>
                    <a:pt x="1461" y="394"/>
                    <a:pt x="731" y="436"/>
                    <a:pt x="0" y="468"/>
                  </a:cubicBezTo>
                  <a:cubicBezTo>
                    <a:pt x="0" y="468"/>
                    <a:pt x="0" y="501"/>
                    <a:pt x="34" y="501"/>
                  </a:cubicBezTo>
                  <a:cubicBezTo>
                    <a:pt x="784" y="501"/>
                    <a:pt x="1476" y="413"/>
                    <a:pt x="2192" y="347"/>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60"/>
            <p:cNvSpPr/>
            <p:nvPr/>
          </p:nvSpPr>
          <p:spPr>
            <a:xfrm>
              <a:off x="4923900" y="3451825"/>
              <a:ext cx="12550" cy="18375"/>
            </a:xfrm>
            <a:custGeom>
              <a:avLst/>
              <a:gdLst/>
              <a:ahLst/>
              <a:cxnLst/>
              <a:rect l="l" t="t" r="r" b="b"/>
              <a:pathLst>
                <a:path w="502" h="735" extrusionOk="0">
                  <a:moveTo>
                    <a:pt x="34" y="0"/>
                  </a:moveTo>
                  <a:cubicBezTo>
                    <a:pt x="34" y="0"/>
                    <a:pt x="1" y="0"/>
                    <a:pt x="1" y="34"/>
                  </a:cubicBezTo>
                  <a:cubicBezTo>
                    <a:pt x="68" y="167"/>
                    <a:pt x="101" y="334"/>
                    <a:pt x="201" y="467"/>
                  </a:cubicBezTo>
                  <a:cubicBezTo>
                    <a:pt x="268" y="601"/>
                    <a:pt x="335" y="667"/>
                    <a:pt x="435" y="734"/>
                  </a:cubicBezTo>
                  <a:cubicBezTo>
                    <a:pt x="501" y="734"/>
                    <a:pt x="501" y="734"/>
                    <a:pt x="501" y="701"/>
                  </a:cubicBezTo>
                  <a:cubicBezTo>
                    <a:pt x="401" y="567"/>
                    <a:pt x="335" y="501"/>
                    <a:pt x="234" y="367"/>
                  </a:cubicBezTo>
                  <a:cubicBezTo>
                    <a:pt x="168" y="234"/>
                    <a:pt x="101" y="1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60"/>
            <p:cNvSpPr/>
            <p:nvPr/>
          </p:nvSpPr>
          <p:spPr>
            <a:xfrm>
              <a:off x="4930575" y="3447650"/>
              <a:ext cx="15050" cy="16700"/>
            </a:xfrm>
            <a:custGeom>
              <a:avLst/>
              <a:gdLst/>
              <a:ahLst/>
              <a:cxnLst/>
              <a:rect l="l" t="t" r="r" b="b"/>
              <a:pathLst>
                <a:path w="602" h="668" extrusionOk="0">
                  <a:moveTo>
                    <a:pt x="68" y="0"/>
                  </a:moveTo>
                  <a:cubicBezTo>
                    <a:pt x="68" y="0"/>
                    <a:pt x="1" y="0"/>
                    <a:pt x="1" y="34"/>
                  </a:cubicBezTo>
                  <a:cubicBezTo>
                    <a:pt x="68" y="167"/>
                    <a:pt x="134" y="301"/>
                    <a:pt x="234" y="367"/>
                  </a:cubicBezTo>
                  <a:cubicBezTo>
                    <a:pt x="301" y="501"/>
                    <a:pt x="434" y="634"/>
                    <a:pt x="501" y="668"/>
                  </a:cubicBezTo>
                  <a:cubicBezTo>
                    <a:pt x="568" y="668"/>
                    <a:pt x="601" y="634"/>
                    <a:pt x="568" y="634"/>
                  </a:cubicBezTo>
                  <a:lnTo>
                    <a:pt x="301" y="367"/>
                  </a:lnTo>
                  <a:cubicBezTo>
                    <a:pt x="234" y="234"/>
                    <a:pt x="101" y="167"/>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60"/>
            <p:cNvSpPr/>
            <p:nvPr/>
          </p:nvSpPr>
          <p:spPr>
            <a:xfrm>
              <a:off x="4941775" y="3442525"/>
              <a:ext cx="16350" cy="18500"/>
            </a:xfrm>
            <a:custGeom>
              <a:avLst/>
              <a:gdLst/>
              <a:ahLst/>
              <a:cxnLst/>
              <a:rect l="l" t="t" r="r" b="b"/>
              <a:pathLst>
                <a:path w="654" h="740" extrusionOk="0">
                  <a:moveTo>
                    <a:pt x="9" y="0"/>
                  </a:moveTo>
                  <a:cubicBezTo>
                    <a:pt x="4" y="0"/>
                    <a:pt x="1" y="19"/>
                    <a:pt x="20" y="39"/>
                  </a:cubicBezTo>
                  <a:cubicBezTo>
                    <a:pt x="20" y="11"/>
                    <a:pt x="14" y="0"/>
                    <a:pt x="9" y="0"/>
                  </a:cubicBezTo>
                  <a:close/>
                  <a:moveTo>
                    <a:pt x="20" y="39"/>
                  </a:moveTo>
                  <a:cubicBezTo>
                    <a:pt x="153" y="172"/>
                    <a:pt x="220" y="306"/>
                    <a:pt x="320" y="472"/>
                  </a:cubicBezTo>
                  <a:cubicBezTo>
                    <a:pt x="387" y="539"/>
                    <a:pt x="487" y="706"/>
                    <a:pt x="554" y="739"/>
                  </a:cubicBezTo>
                  <a:cubicBezTo>
                    <a:pt x="620" y="739"/>
                    <a:pt x="654" y="739"/>
                    <a:pt x="620" y="706"/>
                  </a:cubicBezTo>
                  <a:cubicBezTo>
                    <a:pt x="520" y="572"/>
                    <a:pt x="453" y="506"/>
                    <a:pt x="320" y="372"/>
                  </a:cubicBezTo>
                  <a:cubicBezTo>
                    <a:pt x="220" y="239"/>
                    <a:pt x="120" y="105"/>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60"/>
            <p:cNvSpPr/>
            <p:nvPr/>
          </p:nvSpPr>
          <p:spPr>
            <a:xfrm>
              <a:off x="4905575" y="3397825"/>
              <a:ext cx="44350" cy="44175"/>
            </a:xfrm>
            <a:custGeom>
              <a:avLst/>
              <a:gdLst/>
              <a:ahLst/>
              <a:cxnLst/>
              <a:rect l="l" t="t" r="r" b="b"/>
              <a:pathLst>
                <a:path w="1774" h="1767" extrusionOk="0">
                  <a:moveTo>
                    <a:pt x="1049" y="176"/>
                  </a:moveTo>
                  <a:cubicBezTo>
                    <a:pt x="1219" y="489"/>
                    <a:pt x="1466" y="1153"/>
                    <a:pt x="1322" y="1418"/>
                  </a:cubicBezTo>
                  <a:lnTo>
                    <a:pt x="1322" y="1418"/>
                  </a:lnTo>
                  <a:cubicBezTo>
                    <a:pt x="1200" y="1336"/>
                    <a:pt x="1085" y="1246"/>
                    <a:pt x="969" y="1159"/>
                  </a:cubicBezTo>
                  <a:lnTo>
                    <a:pt x="969" y="1159"/>
                  </a:lnTo>
                  <a:cubicBezTo>
                    <a:pt x="862" y="837"/>
                    <a:pt x="896" y="456"/>
                    <a:pt x="1049" y="176"/>
                  </a:cubicBezTo>
                  <a:close/>
                  <a:moveTo>
                    <a:pt x="207" y="856"/>
                  </a:moveTo>
                  <a:cubicBezTo>
                    <a:pt x="378" y="856"/>
                    <a:pt x="644" y="1034"/>
                    <a:pt x="767" y="1126"/>
                  </a:cubicBezTo>
                  <a:cubicBezTo>
                    <a:pt x="796" y="1149"/>
                    <a:pt x="825" y="1171"/>
                    <a:pt x="854" y="1193"/>
                  </a:cubicBezTo>
                  <a:lnTo>
                    <a:pt x="854" y="1193"/>
                  </a:lnTo>
                  <a:cubicBezTo>
                    <a:pt x="887" y="1310"/>
                    <a:pt x="937" y="1421"/>
                    <a:pt x="1006" y="1518"/>
                  </a:cubicBezTo>
                  <a:lnTo>
                    <a:pt x="1006" y="1518"/>
                  </a:lnTo>
                  <a:cubicBezTo>
                    <a:pt x="955" y="1506"/>
                    <a:pt x="898" y="1487"/>
                    <a:pt x="834" y="1460"/>
                  </a:cubicBezTo>
                  <a:cubicBezTo>
                    <a:pt x="667" y="1360"/>
                    <a:pt x="534" y="1293"/>
                    <a:pt x="434" y="1193"/>
                  </a:cubicBezTo>
                  <a:cubicBezTo>
                    <a:pt x="400" y="1160"/>
                    <a:pt x="300" y="1126"/>
                    <a:pt x="267" y="1026"/>
                  </a:cubicBezTo>
                  <a:cubicBezTo>
                    <a:pt x="234" y="959"/>
                    <a:pt x="100" y="926"/>
                    <a:pt x="167" y="859"/>
                  </a:cubicBezTo>
                  <a:cubicBezTo>
                    <a:pt x="179" y="857"/>
                    <a:pt x="193" y="856"/>
                    <a:pt x="207" y="856"/>
                  </a:cubicBezTo>
                  <a:close/>
                  <a:moveTo>
                    <a:pt x="1036" y="1317"/>
                  </a:moveTo>
                  <a:lnTo>
                    <a:pt x="1036" y="1317"/>
                  </a:lnTo>
                  <a:cubicBezTo>
                    <a:pt x="1113" y="1367"/>
                    <a:pt x="1190" y="1413"/>
                    <a:pt x="1268" y="1460"/>
                  </a:cubicBezTo>
                  <a:cubicBezTo>
                    <a:pt x="1272" y="1464"/>
                    <a:pt x="1277" y="1468"/>
                    <a:pt x="1282" y="1472"/>
                  </a:cubicBezTo>
                  <a:lnTo>
                    <a:pt x="1282" y="1472"/>
                  </a:lnTo>
                  <a:cubicBezTo>
                    <a:pt x="1256" y="1497"/>
                    <a:pt x="1223" y="1515"/>
                    <a:pt x="1183" y="1524"/>
                  </a:cubicBezTo>
                  <a:lnTo>
                    <a:pt x="1183" y="1524"/>
                  </a:lnTo>
                  <a:cubicBezTo>
                    <a:pt x="1124" y="1462"/>
                    <a:pt x="1075" y="1393"/>
                    <a:pt x="1036" y="1317"/>
                  </a:cubicBezTo>
                  <a:close/>
                  <a:moveTo>
                    <a:pt x="1038" y="0"/>
                  </a:moveTo>
                  <a:cubicBezTo>
                    <a:pt x="1017" y="0"/>
                    <a:pt x="1001" y="9"/>
                    <a:pt x="1001" y="25"/>
                  </a:cubicBezTo>
                  <a:cubicBezTo>
                    <a:pt x="836" y="301"/>
                    <a:pt x="761" y="698"/>
                    <a:pt x="822" y="1054"/>
                  </a:cubicBezTo>
                  <a:lnTo>
                    <a:pt x="822" y="1054"/>
                  </a:lnTo>
                  <a:cubicBezTo>
                    <a:pt x="607" y="907"/>
                    <a:pt x="379" y="793"/>
                    <a:pt x="100" y="793"/>
                  </a:cubicBezTo>
                  <a:cubicBezTo>
                    <a:pt x="67" y="793"/>
                    <a:pt x="0" y="826"/>
                    <a:pt x="0" y="859"/>
                  </a:cubicBezTo>
                  <a:cubicBezTo>
                    <a:pt x="0" y="1237"/>
                    <a:pt x="684" y="1691"/>
                    <a:pt x="1103" y="1691"/>
                  </a:cubicBezTo>
                  <a:cubicBezTo>
                    <a:pt x="1124" y="1691"/>
                    <a:pt x="1144" y="1690"/>
                    <a:pt x="1164" y="1688"/>
                  </a:cubicBezTo>
                  <a:lnTo>
                    <a:pt x="1164" y="1688"/>
                  </a:lnTo>
                  <a:cubicBezTo>
                    <a:pt x="1196" y="1714"/>
                    <a:pt x="1231" y="1738"/>
                    <a:pt x="1268" y="1760"/>
                  </a:cubicBezTo>
                  <a:cubicBezTo>
                    <a:pt x="1277" y="1765"/>
                    <a:pt x="1285" y="1767"/>
                    <a:pt x="1293" y="1767"/>
                  </a:cubicBezTo>
                  <a:cubicBezTo>
                    <a:pt x="1339" y="1767"/>
                    <a:pt x="1357" y="1693"/>
                    <a:pt x="1310" y="1636"/>
                  </a:cubicBezTo>
                  <a:lnTo>
                    <a:pt x="1310" y="1636"/>
                  </a:lnTo>
                  <a:cubicBezTo>
                    <a:pt x="1774" y="1336"/>
                    <a:pt x="1295" y="350"/>
                    <a:pt x="1101" y="25"/>
                  </a:cubicBezTo>
                  <a:cubicBezTo>
                    <a:pt x="1084" y="9"/>
                    <a:pt x="1059" y="0"/>
                    <a:pt x="103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60"/>
            <p:cNvSpPr/>
            <p:nvPr/>
          </p:nvSpPr>
          <p:spPr>
            <a:xfrm>
              <a:off x="4920575" y="2662100"/>
              <a:ext cx="183500" cy="30875"/>
            </a:xfrm>
            <a:custGeom>
              <a:avLst/>
              <a:gdLst/>
              <a:ahLst/>
              <a:cxnLst/>
              <a:rect l="l" t="t" r="r" b="b"/>
              <a:pathLst>
                <a:path w="7340" h="1235" extrusionOk="0">
                  <a:moveTo>
                    <a:pt x="7206" y="0"/>
                  </a:moveTo>
                  <a:cubicBezTo>
                    <a:pt x="4804" y="400"/>
                    <a:pt x="2402" y="734"/>
                    <a:pt x="1" y="1168"/>
                  </a:cubicBezTo>
                  <a:cubicBezTo>
                    <a:pt x="1" y="1168"/>
                    <a:pt x="1" y="1234"/>
                    <a:pt x="34" y="1234"/>
                  </a:cubicBezTo>
                  <a:cubicBezTo>
                    <a:pt x="2436" y="867"/>
                    <a:pt x="4871" y="434"/>
                    <a:pt x="7239" y="100"/>
                  </a:cubicBezTo>
                  <a:cubicBezTo>
                    <a:pt x="7339" y="100"/>
                    <a:pt x="7272" y="0"/>
                    <a:pt x="72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60"/>
            <p:cNvSpPr/>
            <p:nvPr/>
          </p:nvSpPr>
          <p:spPr>
            <a:xfrm>
              <a:off x="4909725" y="1767150"/>
              <a:ext cx="156825" cy="230450"/>
            </a:xfrm>
            <a:custGeom>
              <a:avLst/>
              <a:gdLst/>
              <a:ahLst/>
              <a:cxnLst/>
              <a:rect l="l" t="t" r="r" b="b"/>
              <a:pathLst>
                <a:path w="6273" h="9218" extrusionOk="0">
                  <a:moveTo>
                    <a:pt x="3089" y="1"/>
                  </a:moveTo>
                  <a:cubicBezTo>
                    <a:pt x="2446" y="1"/>
                    <a:pt x="1804" y="193"/>
                    <a:pt x="1268" y="573"/>
                  </a:cubicBezTo>
                  <a:lnTo>
                    <a:pt x="1235" y="606"/>
                  </a:lnTo>
                  <a:cubicBezTo>
                    <a:pt x="435" y="1140"/>
                    <a:pt x="1" y="2007"/>
                    <a:pt x="68" y="2975"/>
                  </a:cubicBezTo>
                  <a:cubicBezTo>
                    <a:pt x="68" y="3542"/>
                    <a:pt x="101" y="4209"/>
                    <a:pt x="134" y="4876"/>
                  </a:cubicBezTo>
                  <a:cubicBezTo>
                    <a:pt x="234" y="6644"/>
                    <a:pt x="334" y="7144"/>
                    <a:pt x="468" y="7544"/>
                  </a:cubicBezTo>
                  <a:cubicBezTo>
                    <a:pt x="565" y="7835"/>
                    <a:pt x="1192" y="9217"/>
                    <a:pt x="3225" y="9217"/>
                  </a:cubicBezTo>
                  <a:cubicBezTo>
                    <a:pt x="3294" y="9217"/>
                    <a:pt x="3364" y="9216"/>
                    <a:pt x="3437" y="9212"/>
                  </a:cubicBezTo>
                  <a:cubicBezTo>
                    <a:pt x="5004" y="9146"/>
                    <a:pt x="6272" y="7978"/>
                    <a:pt x="6272" y="6711"/>
                  </a:cubicBezTo>
                  <a:lnTo>
                    <a:pt x="6105" y="2307"/>
                  </a:lnTo>
                  <a:cubicBezTo>
                    <a:pt x="6072" y="1874"/>
                    <a:pt x="5738" y="1107"/>
                    <a:pt x="4804" y="506"/>
                  </a:cubicBezTo>
                  <a:cubicBezTo>
                    <a:pt x="4289" y="168"/>
                    <a:pt x="3689" y="1"/>
                    <a:pt x="3089"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60"/>
            <p:cNvSpPr/>
            <p:nvPr/>
          </p:nvSpPr>
          <p:spPr>
            <a:xfrm>
              <a:off x="4830500" y="2225950"/>
              <a:ext cx="4200" cy="133875"/>
            </a:xfrm>
            <a:custGeom>
              <a:avLst/>
              <a:gdLst/>
              <a:ahLst/>
              <a:cxnLst/>
              <a:rect l="l" t="t" r="r" b="b"/>
              <a:pathLst>
                <a:path w="168" h="5355" extrusionOk="0">
                  <a:moveTo>
                    <a:pt x="1" y="0"/>
                  </a:moveTo>
                  <a:cubicBezTo>
                    <a:pt x="1" y="1735"/>
                    <a:pt x="1" y="3536"/>
                    <a:pt x="101" y="5304"/>
                  </a:cubicBezTo>
                  <a:cubicBezTo>
                    <a:pt x="101" y="5337"/>
                    <a:pt x="118" y="5354"/>
                    <a:pt x="134" y="5354"/>
                  </a:cubicBezTo>
                  <a:cubicBezTo>
                    <a:pt x="151" y="5354"/>
                    <a:pt x="168" y="5337"/>
                    <a:pt x="168" y="5304"/>
                  </a:cubicBezTo>
                  <a:cubicBezTo>
                    <a:pt x="168" y="3536"/>
                    <a:pt x="134" y="1735"/>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60"/>
            <p:cNvSpPr/>
            <p:nvPr/>
          </p:nvSpPr>
          <p:spPr>
            <a:xfrm>
              <a:off x="5154900" y="2193425"/>
              <a:ext cx="6700" cy="149075"/>
            </a:xfrm>
            <a:custGeom>
              <a:avLst/>
              <a:gdLst/>
              <a:ahLst/>
              <a:cxnLst/>
              <a:rect l="l" t="t" r="r" b="b"/>
              <a:pathLst>
                <a:path w="268" h="5963" extrusionOk="0">
                  <a:moveTo>
                    <a:pt x="268" y="0"/>
                  </a:moveTo>
                  <a:lnTo>
                    <a:pt x="268" y="0"/>
                  </a:lnTo>
                  <a:cubicBezTo>
                    <a:pt x="134" y="1968"/>
                    <a:pt x="1" y="3970"/>
                    <a:pt x="1" y="5938"/>
                  </a:cubicBezTo>
                  <a:cubicBezTo>
                    <a:pt x="1" y="5955"/>
                    <a:pt x="26" y="5963"/>
                    <a:pt x="51" y="5963"/>
                  </a:cubicBezTo>
                  <a:cubicBezTo>
                    <a:pt x="76" y="5963"/>
                    <a:pt x="101" y="5955"/>
                    <a:pt x="101" y="5938"/>
                  </a:cubicBezTo>
                  <a:cubicBezTo>
                    <a:pt x="268" y="3970"/>
                    <a:pt x="268" y="2002"/>
                    <a:pt x="2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60"/>
            <p:cNvSpPr/>
            <p:nvPr/>
          </p:nvSpPr>
          <p:spPr>
            <a:xfrm>
              <a:off x="5209125" y="3419300"/>
              <a:ext cx="125950" cy="78400"/>
            </a:xfrm>
            <a:custGeom>
              <a:avLst/>
              <a:gdLst/>
              <a:ahLst/>
              <a:cxnLst/>
              <a:rect l="l" t="t" r="r" b="b"/>
              <a:pathLst>
                <a:path w="5038" h="3136" extrusionOk="0">
                  <a:moveTo>
                    <a:pt x="0" y="0"/>
                  </a:moveTo>
                  <a:lnTo>
                    <a:pt x="267" y="3136"/>
                  </a:lnTo>
                  <a:lnTo>
                    <a:pt x="5037" y="3136"/>
                  </a:lnTo>
                  <a:lnTo>
                    <a:pt x="3202"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60"/>
            <p:cNvSpPr/>
            <p:nvPr/>
          </p:nvSpPr>
          <p:spPr>
            <a:xfrm>
              <a:off x="5210850" y="3484950"/>
              <a:ext cx="122550" cy="8050"/>
            </a:xfrm>
            <a:custGeom>
              <a:avLst/>
              <a:gdLst/>
              <a:ahLst/>
              <a:cxnLst/>
              <a:rect l="l" t="t" r="r" b="b"/>
              <a:pathLst>
                <a:path w="4902" h="322" extrusionOk="0">
                  <a:moveTo>
                    <a:pt x="53" y="1"/>
                  </a:moveTo>
                  <a:cubicBezTo>
                    <a:pt x="0" y="1"/>
                    <a:pt x="10" y="55"/>
                    <a:pt x="65" y="110"/>
                  </a:cubicBezTo>
                  <a:cubicBezTo>
                    <a:pt x="1295" y="267"/>
                    <a:pt x="2546" y="321"/>
                    <a:pt x="3785" y="321"/>
                  </a:cubicBezTo>
                  <a:cubicBezTo>
                    <a:pt x="4125" y="321"/>
                    <a:pt x="4464" y="317"/>
                    <a:pt x="4801" y="310"/>
                  </a:cubicBezTo>
                  <a:cubicBezTo>
                    <a:pt x="4901" y="310"/>
                    <a:pt x="4901" y="176"/>
                    <a:pt x="4801" y="176"/>
                  </a:cubicBezTo>
                  <a:cubicBezTo>
                    <a:pt x="4532" y="182"/>
                    <a:pt x="4262" y="185"/>
                    <a:pt x="3992" y="185"/>
                  </a:cubicBezTo>
                  <a:cubicBezTo>
                    <a:pt x="2686" y="185"/>
                    <a:pt x="1369" y="120"/>
                    <a:pt x="98" y="10"/>
                  </a:cubicBezTo>
                  <a:cubicBezTo>
                    <a:pt x="80" y="3"/>
                    <a:pt x="65"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60"/>
            <p:cNvSpPr/>
            <p:nvPr/>
          </p:nvSpPr>
          <p:spPr>
            <a:xfrm>
              <a:off x="5244975" y="3419725"/>
              <a:ext cx="18925" cy="73350"/>
            </a:xfrm>
            <a:custGeom>
              <a:avLst/>
              <a:gdLst/>
              <a:ahLst/>
              <a:cxnLst/>
              <a:rect l="l" t="t" r="r" b="b"/>
              <a:pathLst>
                <a:path w="757" h="2934" extrusionOk="0">
                  <a:moveTo>
                    <a:pt x="21" y="0"/>
                  </a:moveTo>
                  <a:cubicBezTo>
                    <a:pt x="9" y="0"/>
                    <a:pt x="0" y="17"/>
                    <a:pt x="0" y="50"/>
                  </a:cubicBezTo>
                  <a:cubicBezTo>
                    <a:pt x="67" y="1051"/>
                    <a:pt x="301" y="1985"/>
                    <a:pt x="701" y="2919"/>
                  </a:cubicBezTo>
                  <a:cubicBezTo>
                    <a:pt x="701" y="2930"/>
                    <a:pt x="708" y="2934"/>
                    <a:pt x="717" y="2934"/>
                  </a:cubicBezTo>
                  <a:cubicBezTo>
                    <a:pt x="734" y="2934"/>
                    <a:pt x="757" y="2919"/>
                    <a:pt x="734" y="2919"/>
                  </a:cubicBezTo>
                  <a:cubicBezTo>
                    <a:pt x="367" y="1985"/>
                    <a:pt x="134" y="1051"/>
                    <a:pt x="67" y="50"/>
                  </a:cubicBezTo>
                  <a:cubicBezTo>
                    <a:pt x="50" y="17"/>
                    <a:pt x="34" y="0"/>
                    <a:pt x="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60"/>
            <p:cNvSpPr/>
            <p:nvPr/>
          </p:nvSpPr>
          <p:spPr>
            <a:xfrm>
              <a:off x="4795750" y="2084675"/>
              <a:ext cx="23950" cy="42775"/>
            </a:xfrm>
            <a:custGeom>
              <a:avLst/>
              <a:gdLst/>
              <a:ahLst/>
              <a:cxnLst/>
              <a:rect l="l" t="t" r="r" b="b"/>
              <a:pathLst>
                <a:path w="958" h="1711" extrusionOk="0">
                  <a:moveTo>
                    <a:pt x="875" y="1"/>
                  </a:moveTo>
                  <a:cubicBezTo>
                    <a:pt x="864" y="1"/>
                    <a:pt x="857" y="5"/>
                    <a:pt x="857" y="14"/>
                  </a:cubicBezTo>
                  <a:cubicBezTo>
                    <a:pt x="557" y="581"/>
                    <a:pt x="357" y="1115"/>
                    <a:pt x="23" y="1648"/>
                  </a:cubicBezTo>
                  <a:cubicBezTo>
                    <a:pt x="0" y="1671"/>
                    <a:pt x="25" y="1710"/>
                    <a:pt x="64" y="1710"/>
                  </a:cubicBezTo>
                  <a:cubicBezTo>
                    <a:pt x="82" y="1710"/>
                    <a:pt x="103" y="1702"/>
                    <a:pt x="123" y="1682"/>
                  </a:cubicBezTo>
                  <a:cubicBezTo>
                    <a:pt x="424" y="1181"/>
                    <a:pt x="724" y="614"/>
                    <a:pt x="957" y="81"/>
                  </a:cubicBezTo>
                  <a:cubicBezTo>
                    <a:pt x="957" y="32"/>
                    <a:pt x="904" y="1"/>
                    <a:pt x="87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60"/>
            <p:cNvSpPr/>
            <p:nvPr/>
          </p:nvSpPr>
          <p:spPr>
            <a:xfrm>
              <a:off x="4809950" y="2146500"/>
              <a:ext cx="7050" cy="5800"/>
            </a:xfrm>
            <a:custGeom>
              <a:avLst/>
              <a:gdLst/>
              <a:ahLst/>
              <a:cxnLst/>
              <a:rect l="l" t="t" r="r" b="b"/>
              <a:pathLst>
                <a:path w="282" h="232" extrusionOk="0">
                  <a:moveTo>
                    <a:pt x="118" y="1"/>
                  </a:moveTo>
                  <a:cubicBezTo>
                    <a:pt x="59" y="1"/>
                    <a:pt x="1" y="60"/>
                    <a:pt x="56" y="143"/>
                  </a:cubicBezTo>
                  <a:cubicBezTo>
                    <a:pt x="56" y="176"/>
                    <a:pt x="89" y="176"/>
                    <a:pt x="122" y="209"/>
                  </a:cubicBezTo>
                  <a:cubicBezTo>
                    <a:pt x="146" y="225"/>
                    <a:pt x="167" y="231"/>
                    <a:pt x="186" y="231"/>
                  </a:cubicBezTo>
                  <a:cubicBezTo>
                    <a:pt x="248" y="231"/>
                    <a:pt x="281" y="161"/>
                    <a:pt x="256" y="109"/>
                  </a:cubicBezTo>
                  <a:cubicBezTo>
                    <a:pt x="256" y="43"/>
                    <a:pt x="223" y="43"/>
                    <a:pt x="156" y="9"/>
                  </a:cubicBezTo>
                  <a:cubicBezTo>
                    <a:pt x="144" y="3"/>
                    <a:pt x="131" y="1"/>
                    <a:pt x="11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60"/>
            <p:cNvSpPr/>
            <p:nvPr/>
          </p:nvSpPr>
          <p:spPr>
            <a:xfrm>
              <a:off x="4810500" y="2180275"/>
              <a:ext cx="5025" cy="5875"/>
            </a:xfrm>
            <a:custGeom>
              <a:avLst/>
              <a:gdLst/>
              <a:ahLst/>
              <a:cxnLst/>
              <a:rect l="l" t="t" r="r" b="b"/>
              <a:pathLst>
                <a:path w="201" h="235" extrusionOk="0">
                  <a:moveTo>
                    <a:pt x="88" y="1"/>
                  </a:moveTo>
                  <a:cubicBezTo>
                    <a:pt x="75" y="1"/>
                    <a:pt x="67" y="9"/>
                    <a:pt x="67" y="26"/>
                  </a:cubicBezTo>
                  <a:cubicBezTo>
                    <a:pt x="0" y="59"/>
                    <a:pt x="0" y="126"/>
                    <a:pt x="0" y="159"/>
                  </a:cubicBezTo>
                  <a:cubicBezTo>
                    <a:pt x="34" y="209"/>
                    <a:pt x="67" y="234"/>
                    <a:pt x="100" y="234"/>
                  </a:cubicBezTo>
                  <a:cubicBezTo>
                    <a:pt x="134" y="234"/>
                    <a:pt x="167" y="209"/>
                    <a:pt x="201" y="159"/>
                  </a:cubicBezTo>
                  <a:cubicBezTo>
                    <a:pt x="201" y="93"/>
                    <a:pt x="201" y="93"/>
                    <a:pt x="134" y="26"/>
                  </a:cubicBezTo>
                  <a:cubicBezTo>
                    <a:pt x="117" y="9"/>
                    <a:pt x="100" y="1"/>
                    <a:pt x="88"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60"/>
            <p:cNvSpPr/>
            <p:nvPr/>
          </p:nvSpPr>
          <p:spPr>
            <a:xfrm>
              <a:off x="4873875" y="2066450"/>
              <a:ext cx="4600" cy="4675"/>
            </a:xfrm>
            <a:custGeom>
              <a:avLst/>
              <a:gdLst/>
              <a:ahLst/>
              <a:cxnLst/>
              <a:rect l="l" t="t" r="r" b="b"/>
              <a:pathLst>
                <a:path w="184" h="187" extrusionOk="0">
                  <a:moveTo>
                    <a:pt x="96" y="1"/>
                  </a:moveTo>
                  <a:cubicBezTo>
                    <a:pt x="51" y="1"/>
                    <a:pt x="1" y="26"/>
                    <a:pt x="1" y="76"/>
                  </a:cubicBezTo>
                  <a:cubicBezTo>
                    <a:pt x="1" y="154"/>
                    <a:pt x="58" y="186"/>
                    <a:pt x="105" y="186"/>
                  </a:cubicBezTo>
                  <a:cubicBezTo>
                    <a:pt x="139" y="186"/>
                    <a:pt x="167" y="170"/>
                    <a:pt x="167" y="142"/>
                  </a:cubicBezTo>
                  <a:lnTo>
                    <a:pt x="167" y="76"/>
                  </a:lnTo>
                  <a:cubicBezTo>
                    <a:pt x="184" y="26"/>
                    <a:pt x="142" y="1"/>
                    <a:pt x="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60"/>
            <p:cNvSpPr/>
            <p:nvPr/>
          </p:nvSpPr>
          <p:spPr>
            <a:xfrm>
              <a:off x="4763400" y="2196850"/>
              <a:ext cx="5475" cy="4525"/>
            </a:xfrm>
            <a:custGeom>
              <a:avLst/>
              <a:gdLst/>
              <a:ahLst/>
              <a:cxnLst/>
              <a:rect l="l" t="t" r="r" b="b"/>
              <a:pathLst>
                <a:path w="219" h="181" extrusionOk="0">
                  <a:moveTo>
                    <a:pt x="103" y="0"/>
                  </a:moveTo>
                  <a:cubicBezTo>
                    <a:pt x="52" y="0"/>
                    <a:pt x="1" y="34"/>
                    <a:pt x="16" y="97"/>
                  </a:cubicBezTo>
                  <a:lnTo>
                    <a:pt x="16" y="130"/>
                  </a:lnTo>
                  <a:cubicBezTo>
                    <a:pt x="33" y="163"/>
                    <a:pt x="75" y="180"/>
                    <a:pt x="112" y="180"/>
                  </a:cubicBezTo>
                  <a:cubicBezTo>
                    <a:pt x="150" y="180"/>
                    <a:pt x="183" y="163"/>
                    <a:pt x="183" y="130"/>
                  </a:cubicBezTo>
                  <a:cubicBezTo>
                    <a:pt x="218" y="42"/>
                    <a:pt x="161" y="0"/>
                    <a:pt x="10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60"/>
            <p:cNvSpPr/>
            <p:nvPr/>
          </p:nvSpPr>
          <p:spPr>
            <a:xfrm>
              <a:off x="4799650" y="2214050"/>
              <a:ext cx="9200" cy="32850"/>
            </a:xfrm>
            <a:custGeom>
              <a:avLst/>
              <a:gdLst/>
              <a:ahLst/>
              <a:cxnLst/>
              <a:rect l="l" t="t" r="r" b="b"/>
              <a:pathLst>
                <a:path w="368" h="1314" extrusionOk="0">
                  <a:moveTo>
                    <a:pt x="301" y="1"/>
                  </a:moveTo>
                  <a:cubicBezTo>
                    <a:pt x="268" y="1"/>
                    <a:pt x="234" y="26"/>
                    <a:pt x="234" y="76"/>
                  </a:cubicBezTo>
                  <a:cubicBezTo>
                    <a:pt x="134" y="443"/>
                    <a:pt x="67" y="843"/>
                    <a:pt x="1" y="1243"/>
                  </a:cubicBezTo>
                  <a:cubicBezTo>
                    <a:pt x="1" y="1285"/>
                    <a:pt x="64" y="1313"/>
                    <a:pt x="113" y="1313"/>
                  </a:cubicBezTo>
                  <a:cubicBezTo>
                    <a:pt x="143" y="1313"/>
                    <a:pt x="168" y="1302"/>
                    <a:pt x="168" y="1277"/>
                  </a:cubicBezTo>
                  <a:cubicBezTo>
                    <a:pt x="234" y="910"/>
                    <a:pt x="368" y="476"/>
                    <a:pt x="368" y="76"/>
                  </a:cubicBezTo>
                  <a:cubicBezTo>
                    <a:pt x="368" y="26"/>
                    <a:pt x="334" y="1"/>
                    <a:pt x="3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60"/>
            <p:cNvSpPr/>
            <p:nvPr/>
          </p:nvSpPr>
          <p:spPr>
            <a:xfrm>
              <a:off x="5125200" y="2285775"/>
              <a:ext cx="17575" cy="17600"/>
            </a:xfrm>
            <a:custGeom>
              <a:avLst/>
              <a:gdLst/>
              <a:ahLst/>
              <a:cxnLst/>
              <a:rect l="l" t="t" r="r" b="b"/>
              <a:pathLst>
                <a:path w="703" h="704" extrusionOk="0">
                  <a:moveTo>
                    <a:pt x="67" y="0"/>
                  </a:moveTo>
                  <a:cubicBezTo>
                    <a:pt x="35" y="0"/>
                    <a:pt x="0" y="54"/>
                    <a:pt x="55" y="109"/>
                  </a:cubicBezTo>
                  <a:cubicBezTo>
                    <a:pt x="155" y="176"/>
                    <a:pt x="222" y="309"/>
                    <a:pt x="322" y="409"/>
                  </a:cubicBezTo>
                  <a:cubicBezTo>
                    <a:pt x="388" y="476"/>
                    <a:pt x="488" y="609"/>
                    <a:pt x="555" y="676"/>
                  </a:cubicBezTo>
                  <a:cubicBezTo>
                    <a:pt x="565" y="696"/>
                    <a:pt x="583" y="704"/>
                    <a:pt x="603" y="704"/>
                  </a:cubicBezTo>
                  <a:cubicBezTo>
                    <a:pt x="649" y="704"/>
                    <a:pt x="702" y="657"/>
                    <a:pt x="655" y="609"/>
                  </a:cubicBezTo>
                  <a:cubicBezTo>
                    <a:pt x="488" y="409"/>
                    <a:pt x="255" y="242"/>
                    <a:pt x="88" y="9"/>
                  </a:cubicBezTo>
                  <a:cubicBezTo>
                    <a:pt x="82" y="3"/>
                    <a:pt x="75" y="0"/>
                    <a:pt x="67"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60"/>
            <p:cNvSpPr/>
            <p:nvPr/>
          </p:nvSpPr>
          <p:spPr>
            <a:xfrm>
              <a:off x="4746275" y="2270975"/>
              <a:ext cx="5050" cy="4200"/>
            </a:xfrm>
            <a:custGeom>
              <a:avLst/>
              <a:gdLst/>
              <a:ahLst/>
              <a:cxnLst/>
              <a:rect l="l" t="t" r="r" b="b"/>
              <a:pathLst>
                <a:path w="202" h="168" extrusionOk="0">
                  <a:moveTo>
                    <a:pt x="101" y="0"/>
                  </a:moveTo>
                  <a:cubicBezTo>
                    <a:pt x="1" y="0"/>
                    <a:pt x="1" y="167"/>
                    <a:pt x="101" y="167"/>
                  </a:cubicBezTo>
                  <a:cubicBezTo>
                    <a:pt x="201" y="167"/>
                    <a:pt x="201" y="0"/>
                    <a:pt x="10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60"/>
            <p:cNvSpPr/>
            <p:nvPr/>
          </p:nvSpPr>
          <p:spPr>
            <a:xfrm>
              <a:off x="4751525" y="2247450"/>
              <a:ext cx="27900" cy="34250"/>
            </a:xfrm>
            <a:custGeom>
              <a:avLst/>
              <a:gdLst/>
              <a:ahLst/>
              <a:cxnLst/>
              <a:rect l="l" t="t" r="r" b="b"/>
              <a:pathLst>
                <a:path w="1116" h="1370" extrusionOk="0">
                  <a:moveTo>
                    <a:pt x="107" y="1"/>
                  </a:moveTo>
                  <a:cubicBezTo>
                    <a:pt x="66" y="1"/>
                    <a:pt x="0" y="79"/>
                    <a:pt x="58" y="108"/>
                  </a:cubicBezTo>
                  <a:cubicBezTo>
                    <a:pt x="391" y="508"/>
                    <a:pt x="625" y="975"/>
                    <a:pt x="992" y="1342"/>
                  </a:cubicBezTo>
                  <a:cubicBezTo>
                    <a:pt x="1011" y="1361"/>
                    <a:pt x="1031" y="1369"/>
                    <a:pt x="1048" y="1369"/>
                  </a:cubicBezTo>
                  <a:cubicBezTo>
                    <a:pt x="1089" y="1369"/>
                    <a:pt x="1115" y="1322"/>
                    <a:pt x="1092" y="1275"/>
                  </a:cubicBezTo>
                  <a:cubicBezTo>
                    <a:pt x="825" y="808"/>
                    <a:pt x="425" y="441"/>
                    <a:pt x="124" y="7"/>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60"/>
            <p:cNvSpPr/>
            <p:nvPr/>
          </p:nvSpPr>
          <p:spPr>
            <a:xfrm>
              <a:off x="4844275" y="2165275"/>
              <a:ext cx="5850" cy="5325"/>
            </a:xfrm>
            <a:custGeom>
              <a:avLst/>
              <a:gdLst/>
              <a:ahLst/>
              <a:cxnLst/>
              <a:rect l="l" t="t" r="r" b="b"/>
              <a:pathLst>
                <a:path w="234" h="213" extrusionOk="0">
                  <a:moveTo>
                    <a:pt x="117" y="0"/>
                  </a:moveTo>
                  <a:cubicBezTo>
                    <a:pt x="59" y="0"/>
                    <a:pt x="0" y="42"/>
                    <a:pt x="50" y="126"/>
                  </a:cubicBezTo>
                  <a:cubicBezTo>
                    <a:pt x="72" y="189"/>
                    <a:pt x="119" y="212"/>
                    <a:pt x="152" y="212"/>
                  </a:cubicBezTo>
                  <a:cubicBezTo>
                    <a:pt x="170" y="212"/>
                    <a:pt x="184" y="204"/>
                    <a:pt x="184" y="192"/>
                  </a:cubicBezTo>
                  <a:lnTo>
                    <a:pt x="184" y="126"/>
                  </a:lnTo>
                  <a:cubicBezTo>
                    <a:pt x="234" y="42"/>
                    <a:pt x="175" y="0"/>
                    <a:pt x="1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60"/>
            <p:cNvSpPr/>
            <p:nvPr/>
          </p:nvSpPr>
          <p:spPr>
            <a:xfrm>
              <a:off x="4854150" y="2094450"/>
              <a:ext cx="13925" cy="30650"/>
            </a:xfrm>
            <a:custGeom>
              <a:avLst/>
              <a:gdLst/>
              <a:ahLst/>
              <a:cxnLst/>
              <a:rect l="l" t="t" r="r" b="b"/>
              <a:pathLst>
                <a:path w="557" h="1226" extrusionOk="0">
                  <a:moveTo>
                    <a:pt x="484" y="1"/>
                  </a:moveTo>
                  <a:cubicBezTo>
                    <a:pt x="474" y="1"/>
                    <a:pt x="464" y="7"/>
                    <a:pt x="456" y="23"/>
                  </a:cubicBezTo>
                  <a:cubicBezTo>
                    <a:pt x="189" y="290"/>
                    <a:pt x="122" y="757"/>
                    <a:pt x="22" y="1124"/>
                  </a:cubicBezTo>
                  <a:cubicBezTo>
                    <a:pt x="1" y="1189"/>
                    <a:pt x="49" y="1225"/>
                    <a:pt x="94" y="1225"/>
                  </a:cubicBezTo>
                  <a:cubicBezTo>
                    <a:pt x="120" y="1225"/>
                    <a:pt x="144" y="1214"/>
                    <a:pt x="156" y="1191"/>
                  </a:cubicBezTo>
                  <a:cubicBezTo>
                    <a:pt x="189" y="957"/>
                    <a:pt x="289" y="790"/>
                    <a:pt x="356" y="590"/>
                  </a:cubicBezTo>
                  <a:cubicBezTo>
                    <a:pt x="456" y="423"/>
                    <a:pt x="523" y="257"/>
                    <a:pt x="556" y="90"/>
                  </a:cubicBezTo>
                  <a:cubicBezTo>
                    <a:pt x="556" y="64"/>
                    <a:pt x="518" y="1"/>
                    <a:pt x="484"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60"/>
            <p:cNvSpPr/>
            <p:nvPr/>
          </p:nvSpPr>
          <p:spPr>
            <a:xfrm>
              <a:off x="4832175" y="2226775"/>
              <a:ext cx="5025" cy="4200"/>
            </a:xfrm>
            <a:custGeom>
              <a:avLst/>
              <a:gdLst/>
              <a:ahLst/>
              <a:cxnLst/>
              <a:rect l="l" t="t" r="r" b="b"/>
              <a:pathLst>
                <a:path w="201" h="168" extrusionOk="0">
                  <a:moveTo>
                    <a:pt x="67" y="1"/>
                  </a:moveTo>
                  <a:cubicBezTo>
                    <a:pt x="1" y="1"/>
                    <a:pt x="1" y="167"/>
                    <a:pt x="67" y="167"/>
                  </a:cubicBezTo>
                  <a:cubicBezTo>
                    <a:pt x="201" y="167"/>
                    <a:pt x="201" y="1"/>
                    <a:pt x="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60"/>
            <p:cNvSpPr/>
            <p:nvPr/>
          </p:nvSpPr>
          <p:spPr>
            <a:xfrm>
              <a:off x="4801325" y="2270150"/>
              <a:ext cx="30875" cy="14200"/>
            </a:xfrm>
            <a:custGeom>
              <a:avLst/>
              <a:gdLst/>
              <a:ahLst/>
              <a:cxnLst/>
              <a:rect l="l" t="t" r="r" b="b"/>
              <a:pathLst>
                <a:path w="1235" h="568" extrusionOk="0">
                  <a:moveTo>
                    <a:pt x="1135" y="0"/>
                  </a:moveTo>
                  <a:cubicBezTo>
                    <a:pt x="768" y="67"/>
                    <a:pt x="434" y="267"/>
                    <a:pt x="101" y="434"/>
                  </a:cubicBezTo>
                  <a:cubicBezTo>
                    <a:pt x="0" y="434"/>
                    <a:pt x="101" y="567"/>
                    <a:pt x="134" y="567"/>
                  </a:cubicBezTo>
                  <a:cubicBezTo>
                    <a:pt x="467" y="434"/>
                    <a:pt x="901" y="334"/>
                    <a:pt x="1168" y="100"/>
                  </a:cubicBezTo>
                  <a:cubicBezTo>
                    <a:pt x="1235" y="67"/>
                    <a:pt x="1235" y="0"/>
                    <a:pt x="1135"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60"/>
            <p:cNvSpPr/>
            <p:nvPr/>
          </p:nvSpPr>
          <p:spPr>
            <a:xfrm>
              <a:off x="4900800" y="2311125"/>
              <a:ext cx="23975" cy="43125"/>
            </a:xfrm>
            <a:custGeom>
              <a:avLst/>
              <a:gdLst/>
              <a:ahLst/>
              <a:cxnLst/>
              <a:rect l="l" t="t" r="r" b="b"/>
              <a:pathLst>
                <a:path w="959" h="1725" extrusionOk="0">
                  <a:moveTo>
                    <a:pt x="881" y="0"/>
                  </a:moveTo>
                  <a:cubicBezTo>
                    <a:pt x="868" y="0"/>
                    <a:pt x="858" y="8"/>
                    <a:pt x="858" y="29"/>
                  </a:cubicBezTo>
                  <a:cubicBezTo>
                    <a:pt x="591" y="563"/>
                    <a:pt x="358" y="1096"/>
                    <a:pt x="24" y="1630"/>
                  </a:cubicBezTo>
                  <a:cubicBezTo>
                    <a:pt x="1" y="1677"/>
                    <a:pt x="44" y="1724"/>
                    <a:pt x="83" y="1724"/>
                  </a:cubicBezTo>
                  <a:cubicBezTo>
                    <a:pt x="99" y="1724"/>
                    <a:pt x="115" y="1716"/>
                    <a:pt x="124" y="1697"/>
                  </a:cubicBezTo>
                  <a:cubicBezTo>
                    <a:pt x="458" y="1196"/>
                    <a:pt x="758" y="596"/>
                    <a:pt x="958" y="62"/>
                  </a:cubicBezTo>
                  <a:cubicBezTo>
                    <a:pt x="958" y="39"/>
                    <a:pt x="911" y="0"/>
                    <a:pt x="8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60"/>
            <p:cNvSpPr/>
            <p:nvPr/>
          </p:nvSpPr>
          <p:spPr>
            <a:xfrm>
              <a:off x="4908900" y="2389400"/>
              <a:ext cx="7325" cy="5575"/>
            </a:xfrm>
            <a:custGeom>
              <a:avLst/>
              <a:gdLst/>
              <a:ahLst/>
              <a:cxnLst/>
              <a:rect l="l" t="t" r="r" b="b"/>
              <a:pathLst>
                <a:path w="293" h="223" extrusionOk="0">
                  <a:moveTo>
                    <a:pt x="167" y="0"/>
                  </a:moveTo>
                  <a:cubicBezTo>
                    <a:pt x="101" y="0"/>
                    <a:pt x="1" y="67"/>
                    <a:pt x="34" y="134"/>
                  </a:cubicBezTo>
                  <a:cubicBezTo>
                    <a:pt x="34" y="167"/>
                    <a:pt x="101" y="167"/>
                    <a:pt x="134" y="200"/>
                  </a:cubicBezTo>
                  <a:cubicBezTo>
                    <a:pt x="149" y="216"/>
                    <a:pt x="167" y="222"/>
                    <a:pt x="184" y="222"/>
                  </a:cubicBezTo>
                  <a:cubicBezTo>
                    <a:pt x="240" y="222"/>
                    <a:pt x="293" y="151"/>
                    <a:pt x="267" y="100"/>
                  </a:cubicBezTo>
                  <a:cubicBezTo>
                    <a:pt x="267" y="34"/>
                    <a:pt x="201" y="34"/>
                    <a:pt x="1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60"/>
            <p:cNvSpPr/>
            <p:nvPr/>
          </p:nvSpPr>
          <p:spPr>
            <a:xfrm>
              <a:off x="4880550" y="2291200"/>
              <a:ext cx="4200" cy="5225"/>
            </a:xfrm>
            <a:custGeom>
              <a:avLst/>
              <a:gdLst/>
              <a:ahLst/>
              <a:cxnLst/>
              <a:rect l="l" t="t" r="r" b="b"/>
              <a:pathLst>
                <a:path w="168" h="209" extrusionOk="0">
                  <a:moveTo>
                    <a:pt x="71" y="0"/>
                  </a:moveTo>
                  <a:cubicBezTo>
                    <a:pt x="50" y="0"/>
                    <a:pt x="34" y="9"/>
                    <a:pt x="34" y="25"/>
                  </a:cubicBezTo>
                  <a:cubicBezTo>
                    <a:pt x="0" y="59"/>
                    <a:pt x="0" y="92"/>
                    <a:pt x="0" y="159"/>
                  </a:cubicBezTo>
                  <a:cubicBezTo>
                    <a:pt x="34" y="192"/>
                    <a:pt x="75" y="209"/>
                    <a:pt x="109" y="209"/>
                  </a:cubicBezTo>
                  <a:cubicBezTo>
                    <a:pt x="142" y="209"/>
                    <a:pt x="167" y="192"/>
                    <a:pt x="167" y="159"/>
                  </a:cubicBezTo>
                  <a:cubicBezTo>
                    <a:pt x="167" y="59"/>
                    <a:pt x="167" y="59"/>
                    <a:pt x="134" y="25"/>
                  </a:cubicBezTo>
                  <a:cubicBezTo>
                    <a:pt x="117" y="9"/>
                    <a:pt x="92" y="0"/>
                    <a:pt x="7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60"/>
            <p:cNvSpPr/>
            <p:nvPr/>
          </p:nvSpPr>
          <p:spPr>
            <a:xfrm>
              <a:off x="4957675" y="2281825"/>
              <a:ext cx="4625" cy="5125"/>
            </a:xfrm>
            <a:custGeom>
              <a:avLst/>
              <a:gdLst/>
              <a:ahLst/>
              <a:cxnLst/>
              <a:rect l="l" t="t" r="r" b="b"/>
              <a:pathLst>
                <a:path w="185" h="205" extrusionOk="0">
                  <a:moveTo>
                    <a:pt x="88" y="0"/>
                  </a:moveTo>
                  <a:cubicBezTo>
                    <a:pt x="43" y="0"/>
                    <a:pt x="1" y="33"/>
                    <a:pt x="18" y="100"/>
                  </a:cubicBezTo>
                  <a:cubicBezTo>
                    <a:pt x="18" y="172"/>
                    <a:pt x="65" y="205"/>
                    <a:pt x="110" y="205"/>
                  </a:cubicBezTo>
                  <a:cubicBezTo>
                    <a:pt x="148" y="205"/>
                    <a:pt x="184" y="180"/>
                    <a:pt x="184" y="134"/>
                  </a:cubicBezTo>
                  <a:lnTo>
                    <a:pt x="184" y="100"/>
                  </a:lnTo>
                  <a:cubicBezTo>
                    <a:pt x="184" y="33"/>
                    <a:pt x="134" y="0"/>
                    <a:pt x="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60"/>
            <p:cNvSpPr/>
            <p:nvPr/>
          </p:nvSpPr>
          <p:spPr>
            <a:xfrm>
              <a:off x="4862650" y="2440350"/>
              <a:ext cx="5025" cy="5150"/>
            </a:xfrm>
            <a:custGeom>
              <a:avLst/>
              <a:gdLst/>
              <a:ahLst/>
              <a:cxnLst/>
              <a:rect l="l" t="t" r="r" b="b"/>
              <a:pathLst>
                <a:path w="201" h="206" extrusionOk="0">
                  <a:moveTo>
                    <a:pt x="91" y="1"/>
                  </a:moveTo>
                  <a:cubicBezTo>
                    <a:pt x="44" y="1"/>
                    <a:pt x="0" y="34"/>
                    <a:pt x="16" y="97"/>
                  </a:cubicBezTo>
                  <a:lnTo>
                    <a:pt x="16" y="130"/>
                  </a:lnTo>
                  <a:cubicBezTo>
                    <a:pt x="16" y="180"/>
                    <a:pt x="49" y="205"/>
                    <a:pt x="87" y="205"/>
                  </a:cubicBezTo>
                  <a:cubicBezTo>
                    <a:pt x="124" y="205"/>
                    <a:pt x="166" y="180"/>
                    <a:pt x="183" y="130"/>
                  </a:cubicBezTo>
                  <a:cubicBezTo>
                    <a:pt x="200" y="42"/>
                    <a:pt x="144" y="1"/>
                    <a:pt x="9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60"/>
            <p:cNvSpPr/>
            <p:nvPr/>
          </p:nvSpPr>
          <p:spPr>
            <a:xfrm>
              <a:off x="4897225" y="2456725"/>
              <a:ext cx="10025" cy="33725"/>
            </a:xfrm>
            <a:custGeom>
              <a:avLst/>
              <a:gdLst/>
              <a:ahLst/>
              <a:cxnLst/>
              <a:rect l="l" t="t" r="r" b="b"/>
              <a:pathLst>
                <a:path w="401" h="1349" extrusionOk="0">
                  <a:moveTo>
                    <a:pt x="334" y="1"/>
                  </a:moveTo>
                  <a:cubicBezTo>
                    <a:pt x="301" y="1"/>
                    <a:pt x="267" y="26"/>
                    <a:pt x="267" y="76"/>
                  </a:cubicBezTo>
                  <a:cubicBezTo>
                    <a:pt x="134" y="443"/>
                    <a:pt x="101" y="876"/>
                    <a:pt x="1" y="1243"/>
                  </a:cubicBezTo>
                  <a:cubicBezTo>
                    <a:pt x="36" y="1315"/>
                    <a:pt x="82" y="1348"/>
                    <a:pt x="116" y="1348"/>
                  </a:cubicBezTo>
                  <a:cubicBezTo>
                    <a:pt x="146" y="1348"/>
                    <a:pt x="167" y="1323"/>
                    <a:pt x="167" y="1277"/>
                  </a:cubicBezTo>
                  <a:cubicBezTo>
                    <a:pt x="267" y="910"/>
                    <a:pt x="401" y="476"/>
                    <a:pt x="401" y="76"/>
                  </a:cubicBezTo>
                  <a:cubicBezTo>
                    <a:pt x="401" y="26"/>
                    <a:pt x="367" y="1"/>
                    <a:pt x="334"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60"/>
            <p:cNvSpPr/>
            <p:nvPr/>
          </p:nvSpPr>
          <p:spPr>
            <a:xfrm>
              <a:off x="4844900" y="2386325"/>
              <a:ext cx="16700" cy="17575"/>
            </a:xfrm>
            <a:custGeom>
              <a:avLst/>
              <a:gdLst/>
              <a:ahLst/>
              <a:cxnLst/>
              <a:rect l="l" t="t" r="r" b="b"/>
              <a:pathLst>
                <a:path w="668" h="703" extrusionOk="0">
                  <a:moveTo>
                    <a:pt x="49" y="1"/>
                  </a:moveTo>
                  <a:cubicBezTo>
                    <a:pt x="32" y="1"/>
                    <a:pt x="0" y="65"/>
                    <a:pt x="25" y="90"/>
                  </a:cubicBezTo>
                  <a:cubicBezTo>
                    <a:pt x="92" y="190"/>
                    <a:pt x="192" y="290"/>
                    <a:pt x="259" y="390"/>
                  </a:cubicBezTo>
                  <a:cubicBezTo>
                    <a:pt x="359" y="457"/>
                    <a:pt x="426" y="590"/>
                    <a:pt x="526" y="690"/>
                  </a:cubicBezTo>
                  <a:cubicBezTo>
                    <a:pt x="534" y="699"/>
                    <a:pt x="549" y="703"/>
                    <a:pt x="564" y="703"/>
                  </a:cubicBezTo>
                  <a:cubicBezTo>
                    <a:pt x="611" y="703"/>
                    <a:pt x="667" y="665"/>
                    <a:pt x="592" y="590"/>
                  </a:cubicBezTo>
                  <a:cubicBezTo>
                    <a:pt x="426" y="390"/>
                    <a:pt x="226" y="223"/>
                    <a:pt x="59" y="23"/>
                  </a:cubicBezTo>
                  <a:cubicBezTo>
                    <a:pt x="59" y="7"/>
                    <a:pt x="55" y="1"/>
                    <a:pt x="49"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60"/>
            <p:cNvSpPr/>
            <p:nvPr/>
          </p:nvSpPr>
          <p:spPr>
            <a:xfrm>
              <a:off x="4844700" y="2514400"/>
              <a:ext cx="5850" cy="4275"/>
            </a:xfrm>
            <a:custGeom>
              <a:avLst/>
              <a:gdLst/>
              <a:ahLst/>
              <a:cxnLst/>
              <a:rect l="l" t="t" r="r" b="b"/>
              <a:pathLst>
                <a:path w="234" h="171" extrusionOk="0">
                  <a:moveTo>
                    <a:pt x="79" y="0"/>
                  </a:moveTo>
                  <a:cubicBezTo>
                    <a:pt x="1" y="0"/>
                    <a:pt x="8" y="171"/>
                    <a:pt x="100" y="171"/>
                  </a:cubicBezTo>
                  <a:cubicBezTo>
                    <a:pt x="234" y="171"/>
                    <a:pt x="234" y="4"/>
                    <a:pt x="100" y="4"/>
                  </a:cubicBezTo>
                  <a:cubicBezTo>
                    <a:pt x="92" y="1"/>
                    <a:pt x="85" y="0"/>
                    <a:pt x="79"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60"/>
            <p:cNvSpPr/>
            <p:nvPr/>
          </p:nvSpPr>
          <p:spPr>
            <a:xfrm>
              <a:off x="4849900" y="2490575"/>
              <a:ext cx="27125" cy="34250"/>
            </a:xfrm>
            <a:custGeom>
              <a:avLst/>
              <a:gdLst/>
              <a:ahLst/>
              <a:cxnLst/>
              <a:rect l="l" t="t" r="r" b="b"/>
              <a:pathLst>
                <a:path w="1085" h="1370" extrusionOk="0">
                  <a:moveTo>
                    <a:pt x="79" y="0"/>
                  </a:moveTo>
                  <a:cubicBezTo>
                    <a:pt x="33" y="0"/>
                    <a:pt x="0" y="64"/>
                    <a:pt x="26" y="89"/>
                  </a:cubicBezTo>
                  <a:cubicBezTo>
                    <a:pt x="359" y="523"/>
                    <a:pt x="626" y="957"/>
                    <a:pt x="993" y="1357"/>
                  </a:cubicBezTo>
                  <a:cubicBezTo>
                    <a:pt x="1001" y="1365"/>
                    <a:pt x="1012" y="1370"/>
                    <a:pt x="1022" y="1370"/>
                  </a:cubicBezTo>
                  <a:cubicBezTo>
                    <a:pt x="1053" y="1370"/>
                    <a:pt x="1085" y="1332"/>
                    <a:pt x="1060" y="1257"/>
                  </a:cubicBezTo>
                  <a:cubicBezTo>
                    <a:pt x="826" y="790"/>
                    <a:pt x="392" y="423"/>
                    <a:pt x="126" y="23"/>
                  </a:cubicBezTo>
                  <a:cubicBezTo>
                    <a:pt x="110" y="7"/>
                    <a:pt x="93"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60"/>
            <p:cNvSpPr/>
            <p:nvPr/>
          </p:nvSpPr>
          <p:spPr>
            <a:xfrm>
              <a:off x="4942675" y="2408775"/>
              <a:ext cx="5450" cy="4550"/>
            </a:xfrm>
            <a:custGeom>
              <a:avLst/>
              <a:gdLst/>
              <a:ahLst/>
              <a:cxnLst/>
              <a:rect l="l" t="t" r="r" b="b"/>
              <a:pathLst>
                <a:path w="218" h="182" extrusionOk="0">
                  <a:moveTo>
                    <a:pt x="121" y="1"/>
                  </a:moveTo>
                  <a:cubicBezTo>
                    <a:pt x="67" y="1"/>
                    <a:pt x="0" y="42"/>
                    <a:pt x="17" y="126"/>
                  </a:cubicBezTo>
                  <a:cubicBezTo>
                    <a:pt x="56" y="165"/>
                    <a:pt x="95" y="181"/>
                    <a:pt x="121" y="181"/>
                  </a:cubicBezTo>
                  <a:cubicBezTo>
                    <a:pt x="139" y="181"/>
                    <a:pt x="151" y="173"/>
                    <a:pt x="151" y="159"/>
                  </a:cubicBezTo>
                  <a:lnTo>
                    <a:pt x="151" y="126"/>
                  </a:lnTo>
                  <a:cubicBezTo>
                    <a:pt x="217" y="42"/>
                    <a:pt x="176"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60"/>
            <p:cNvSpPr/>
            <p:nvPr/>
          </p:nvSpPr>
          <p:spPr>
            <a:xfrm>
              <a:off x="4952100" y="2337450"/>
              <a:ext cx="14375" cy="31325"/>
            </a:xfrm>
            <a:custGeom>
              <a:avLst/>
              <a:gdLst/>
              <a:ahLst/>
              <a:cxnLst/>
              <a:rect l="l" t="t" r="r" b="b"/>
              <a:pathLst>
                <a:path w="575" h="1253" extrusionOk="0">
                  <a:moveTo>
                    <a:pt x="466" y="1"/>
                  </a:moveTo>
                  <a:cubicBezTo>
                    <a:pt x="456" y="1"/>
                    <a:pt x="447" y="4"/>
                    <a:pt x="441" y="10"/>
                  </a:cubicBezTo>
                  <a:cubicBezTo>
                    <a:pt x="207" y="310"/>
                    <a:pt x="107" y="744"/>
                    <a:pt x="40" y="1144"/>
                  </a:cubicBezTo>
                  <a:cubicBezTo>
                    <a:pt x="0" y="1204"/>
                    <a:pt x="32" y="1252"/>
                    <a:pt x="72" y="1252"/>
                  </a:cubicBezTo>
                  <a:cubicBezTo>
                    <a:pt x="98" y="1252"/>
                    <a:pt x="127" y="1231"/>
                    <a:pt x="141" y="1178"/>
                  </a:cubicBezTo>
                  <a:cubicBezTo>
                    <a:pt x="207" y="977"/>
                    <a:pt x="274" y="811"/>
                    <a:pt x="374" y="577"/>
                  </a:cubicBezTo>
                  <a:cubicBezTo>
                    <a:pt x="441" y="410"/>
                    <a:pt x="541" y="244"/>
                    <a:pt x="574" y="77"/>
                  </a:cubicBezTo>
                  <a:cubicBezTo>
                    <a:pt x="574" y="50"/>
                    <a:pt x="509" y="1"/>
                    <a:pt x="466"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60"/>
            <p:cNvSpPr/>
            <p:nvPr/>
          </p:nvSpPr>
          <p:spPr>
            <a:xfrm>
              <a:off x="4865525" y="2334325"/>
              <a:ext cx="5050" cy="14550"/>
            </a:xfrm>
            <a:custGeom>
              <a:avLst/>
              <a:gdLst/>
              <a:ahLst/>
              <a:cxnLst/>
              <a:rect l="l" t="t" r="r" b="b"/>
              <a:pathLst>
                <a:path w="202" h="582" extrusionOk="0">
                  <a:moveTo>
                    <a:pt x="63" y="0"/>
                  </a:moveTo>
                  <a:cubicBezTo>
                    <a:pt x="43" y="0"/>
                    <a:pt x="1" y="37"/>
                    <a:pt x="1" y="102"/>
                  </a:cubicBezTo>
                  <a:cubicBezTo>
                    <a:pt x="34" y="268"/>
                    <a:pt x="34" y="435"/>
                    <a:pt x="101" y="535"/>
                  </a:cubicBezTo>
                  <a:cubicBezTo>
                    <a:pt x="131" y="565"/>
                    <a:pt x="154" y="582"/>
                    <a:pt x="171" y="582"/>
                  </a:cubicBezTo>
                  <a:cubicBezTo>
                    <a:pt x="191" y="582"/>
                    <a:pt x="201" y="557"/>
                    <a:pt x="201" y="502"/>
                  </a:cubicBezTo>
                  <a:cubicBezTo>
                    <a:pt x="201" y="335"/>
                    <a:pt x="101" y="202"/>
                    <a:pt x="68" y="35"/>
                  </a:cubicBezTo>
                  <a:cubicBezTo>
                    <a:pt x="79" y="11"/>
                    <a:pt x="75"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60"/>
            <p:cNvSpPr/>
            <p:nvPr/>
          </p:nvSpPr>
          <p:spPr>
            <a:xfrm>
              <a:off x="4984800" y="2466125"/>
              <a:ext cx="6675" cy="4175"/>
            </a:xfrm>
            <a:custGeom>
              <a:avLst/>
              <a:gdLst/>
              <a:ahLst/>
              <a:cxnLst/>
              <a:rect l="l" t="t" r="r" b="b"/>
              <a:pathLst>
                <a:path w="267" h="167" extrusionOk="0">
                  <a:moveTo>
                    <a:pt x="133" y="0"/>
                  </a:moveTo>
                  <a:cubicBezTo>
                    <a:pt x="0" y="0"/>
                    <a:pt x="0" y="167"/>
                    <a:pt x="133" y="167"/>
                  </a:cubicBezTo>
                  <a:cubicBezTo>
                    <a:pt x="267" y="167"/>
                    <a:pt x="267" y="0"/>
                    <a:pt x="13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60"/>
            <p:cNvSpPr/>
            <p:nvPr/>
          </p:nvSpPr>
          <p:spPr>
            <a:xfrm>
              <a:off x="4894725" y="2538675"/>
              <a:ext cx="30050" cy="15025"/>
            </a:xfrm>
            <a:custGeom>
              <a:avLst/>
              <a:gdLst/>
              <a:ahLst/>
              <a:cxnLst/>
              <a:rect l="l" t="t" r="r" b="b"/>
              <a:pathLst>
                <a:path w="1202" h="601" extrusionOk="0">
                  <a:moveTo>
                    <a:pt x="1101" y="0"/>
                  </a:moveTo>
                  <a:cubicBezTo>
                    <a:pt x="734" y="67"/>
                    <a:pt x="401" y="300"/>
                    <a:pt x="67" y="467"/>
                  </a:cubicBezTo>
                  <a:cubicBezTo>
                    <a:pt x="0" y="467"/>
                    <a:pt x="67" y="601"/>
                    <a:pt x="101" y="601"/>
                  </a:cubicBezTo>
                  <a:cubicBezTo>
                    <a:pt x="434" y="467"/>
                    <a:pt x="868" y="334"/>
                    <a:pt x="1168" y="134"/>
                  </a:cubicBezTo>
                  <a:cubicBezTo>
                    <a:pt x="1201" y="100"/>
                    <a:pt x="1201" y="0"/>
                    <a:pt x="110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60"/>
            <p:cNvSpPr/>
            <p:nvPr/>
          </p:nvSpPr>
          <p:spPr>
            <a:xfrm>
              <a:off x="5065950" y="2272325"/>
              <a:ext cx="23100" cy="43125"/>
            </a:xfrm>
            <a:custGeom>
              <a:avLst/>
              <a:gdLst/>
              <a:ahLst/>
              <a:cxnLst/>
              <a:rect l="l" t="t" r="r" b="b"/>
              <a:pathLst>
                <a:path w="924" h="1725" extrusionOk="0">
                  <a:moveTo>
                    <a:pt x="869" y="0"/>
                  </a:moveTo>
                  <a:cubicBezTo>
                    <a:pt x="862" y="0"/>
                    <a:pt x="857" y="4"/>
                    <a:pt x="857" y="13"/>
                  </a:cubicBezTo>
                  <a:cubicBezTo>
                    <a:pt x="557" y="580"/>
                    <a:pt x="357" y="1114"/>
                    <a:pt x="23" y="1648"/>
                  </a:cubicBezTo>
                  <a:cubicBezTo>
                    <a:pt x="0" y="1670"/>
                    <a:pt x="24" y="1724"/>
                    <a:pt x="52" y="1724"/>
                  </a:cubicBezTo>
                  <a:cubicBezTo>
                    <a:pt x="65" y="1724"/>
                    <a:pt x="79" y="1713"/>
                    <a:pt x="90" y="1681"/>
                  </a:cubicBezTo>
                  <a:cubicBezTo>
                    <a:pt x="423" y="1181"/>
                    <a:pt x="724" y="614"/>
                    <a:pt x="924" y="80"/>
                  </a:cubicBezTo>
                  <a:cubicBezTo>
                    <a:pt x="924" y="31"/>
                    <a:pt x="888" y="0"/>
                    <a:pt x="869"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60"/>
            <p:cNvSpPr/>
            <p:nvPr/>
          </p:nvSpPr>
          <p:spPr>
            <a:xfrm>
              <a:off x="5072650" y="2350825"/>
              <a:ext cx="7050" cy="5775"/>
            </a:xfrm>
            <a:custGeom>
              <a:avLst/>
              <a:gdLst/>
              <a:ahLst/>
              <a:cxnLst/>
              <a:rect l="l" t="t" r="r" b="b"/>
              <a:pathLst>
                <a:path w="282" h="231" extrusionOk="0">
                  <a:moveTo>
                    <a:pt x="118" y="0"/>
                  </a:moveTo>
                  <a:cubicBezTo>
                    <a:pt x="58" y="0"/>
                    <a:pt x="0" y="60"/>
                    <a:pt x="55" y="142"/>
                  </a:cubicBezTo>
                  <a:cubicBezTo>
                    <a:pt x="55" y="176"/>
                    <a:pt x="89" y="176"/>
                    <a:pt x="122" y="209"/>
                  </a:cubicBezTo>
                  <a:cubicBezTo>
                    <a:pt x="144" y="224"/>
                    <a:pt x="165" y="231"/>
                    <a:pt x="184" y="231"/>
                  </a:cubicBezTo>
                  <a:cubicBezTo>
                    <a:pt x="247" y="231"/>
                    <a:pt x="281" y="153"/>
                    <a:pt x="255" y="75"/>
                  </a:cubicBezTo>
                  <a:cubicBezTo>
                    <a:pt x="255" y="42"/>
                    <a:pt x="222" y="42"/>
                    <a:pt x="155" y="9"/>
                  </a:cubicBezTo>
                  <a:cubicBezTo>
                    <a:pt x="143" y="3"/>
                    <a:pt x="131" y="0"/>
                    <a:pt x="11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60"/>
            <p:cNvSpPr/>
            <p:nvPr/>
          </p:nvSpPr>
          <p:spPr>
            <a:xfrm>
              <a:off x="5045675" y="2252200"/>
              <a:ext cx="4175" cy="5675"/>
            </a:xfrm>
            <a:custGeom>
              <a:avLst/>
              <a:gdLst/>
              <a:ahLst/>
              <a:cxnLst/>
              <a:rect l="l" t="t" r="r" b="b"/>
              <a:pathLst>
                <a:path w="167" h="227" extrusionOk="0">
                  <a:moveTo>
                    <a:pt x="58" y="1"/>
                  </a:moveTo>
                  <a:cubicBezTo>
                    <a:pt x="42" y="1"/>
                    <a:pt x="33" y="18"/>
                    <a:pt x="33" y="51"/>
                  </a:cubicBezTo>
                  <a:cubicBezTo>
                    <a:pt x="0" y="84"/>
                    <a:pt x="0" y="118"/>
                    <a:pt x="0" y="151"/>
                  </a:cubicBezTo>
                  <a:cubicBezTo>
                    <a:pt x="17" y="201"/>
                    <a:pt x="58" y="226"/>
                    <a:pt x="96" y="226"/>
                  </a:cubicBezTo>
                  <a:cubicBezTo>
                    <a:pt x="134" y="226"/>
                    <a:pt x="167" y="201"/>
                    <a:pt x="167" y="151"/>
                  </a:cubicBezTo>
                  <a:cubicBezTo>
                    <a:pt x="167" y="84"/>
                    <a:pt x="167" y="84"/>
                    <a:pt x="134" y="51"/>
                  </a:cubicBezTo>
                  <a:cubicBezTo>
                    <a:pt x="100" y="18"/>
                    <a:pt x="75" y="1"/>
                    <a:pt x="58"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60"/>
            <p:cNvSpPr/>
            <p:nvPr/>
          </p:nvSpPr>
          <p:spPr>
            <a:xfrm>
              <a:off x="5121550" y="2243450"/>
              <a:ext cx="4625" cy="5150"/>
            </a:xfrm>
            <a:custGeom>
              <a:avLst/>
              <a:gdLst/>
              <a:ahLst/>
              <a:cxnLst/>
              <a:rect l="l" t="t" r="r" b="b"/>
              <a:pathLst>
                <a:path w="185" h="206" extrusionOk="0">
                  <a:moveTo>
                    <a:pt x="96" y="1"/>
                  </a:moveTo>
                  <a:cubicBezTo>
                    <a:pt x="51" y="1"/>
                    <a:pt x="1" y="34"/>
                    <a:pt x="1" y="101"/>
                  </a:cubicBezTo>
                  <a:cubicBezTo>
                    <a:pt x="1" y="172"/>
                    <a:pt x="48" y="205"/>
                    <a:pt x="93" y="205"/>
                  </a:cubicBezTo>
                  <a:cubicBezTo>
                    <a:pt x="131" y="205"/>
                    <a:pt x="167" y="181"/>
                    <a:pt x="167" y="134"/>
                  </a:cubicBezTo>
                  <a:lnTo>
                    <a:pt x="167" y="101"/>
                  </a:lnTo>
                  <a:cubicBezTo>
                    <a:pt x="184" y="34"/>
                    <a:pt x="142" y="1"/>
                    <a:pt x="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60"/>
            <p:cNvSpPr/>
            <p:nvPr/>
          </p:nvSpPr>
          <p:spPr>
            <a:xfrm>
              <a:off x="5026100" y="2402000"/>
              <a:ext cx="5450" cy="5150"/>
            </a:xfrm>
            <a:custGeom>
              <a:avLst/>
              <a:gdLst/>
              <a:ahLst/>
              <a:cxnLst/>
              <a:rect l="l" t="t" r="r" b="b"/>
              <a:pathLst>
                <a:path w="218" h="206" extrusionOk="0">
                  <a:moveTo>
                    <a:pt x="103" y="0"/>
                  </a:moveTo>
                  <a:cubicBezTo>
                    <a:pt x="51" y="0"/>
                    <a:pt x="0" y="34"/>
                    <a:pt x="16" y="97"/>
                  </a:cubicBezTo>
                  <a:lnTo>
                    <a:pt x="16" y="130"/>
                  </a:lnTo>
                  <a:cubicBezTo>
                    <a:pt x="49" y="180"/>
                    <a:pt x="91" y="205"/>
                    <a:pt x="124" y="205"/>
                  </a:cubicBezTo>
                  <a:cubicBezTo>
                    <a:pt x="158" y="205"/>
                    <a:pt x="183" y="180"/>
                    <a:pt x="183" y="130"/>
                  </a:cubicBezTo>
                  <a:cubicBezTo>
                    <a:pt x="218" y="42"/>
                    <a:pt x="160" y="0"/>
                    <a:pt x="10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60"/>
            <p:cNvSpPr/>
            <p:nvPr/>
          </p:nvSpPr>
          <p:spPr>
            <a:xfrm>
              <a:off x="5044825" y="2456725"/>
              <a:ext cx="9200" cy="33725"/>
            </a:xfrm>
            <a:custGeom>
              <a:avLst/>
              <a:gdLst/>
              <a:ahLst/>
              <a:cxnLst/>
              <a:rect l="l" t="t" r="r" b="b"/>
              <a:pathLst>
                <a:path w="368" h="1349" extrusionOk="0">
                  <a:moveTo>
                    <a:pt x="301" y="1"/>
                  </a:moveTo>
                  <a:cubicBezTo>
                    <a:pt x="268" y="1"/>
                    <a:pt x="234" y="26"/>
                    <a:pt x="234" y="76"/>
                  </a:cubicBezTo>
                  <a:cubicBezTo>
                    <a:pt x="101" y="443"/>
                    <a:pt x="67" y="876"/>
                    <a:pt x="1" y="1243"/>
                  </a:cubicBezTo>
                  <a:cubicBezTo>
                    <a:pt x="1" y="1315"/>
                    <a:pt x="49" y="1348"/>
                    <a:pt x="93" y="1348"/>
                  </a:cubicBezTo>
                  <a:cubicBezTo>
                    <a:pt x="132" y="1348"/>
                    <a:pt x="168" y="1323"/>
                    <a:pt x="168" y="1277"/>
                  </a:cubicBezTo>
                  <a:cubicBezTo>
                    <a:pt x="234" y="910"/>
                    <a:pt x="368" y="476"/>
                    <a:pt x="368" y="76"/>
                  </a:cubicBezTo>
                  <a:cubicBezTo>
                    <a:pt x="368" y="26"/>
                    <a:pt x="334" y="1"/>
                    <a:pt x="3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60"/>
            <p:cNvSpPr/>
            <p:nvPr/>
          </p:nvSpPr>
          <p:spPr>
            <a:xfrm>
              <a:off x="5008375" y="2347525"/>
              <a:ext cx="17675" cy="17200"/>
            </a:xfrm>
            <a:custGeom>
              <a:avLst/>
              <a:gdLst/>
              <a:ahLst/>
              <a:cxnLst/>
              <a:rect l="l" t="t" r="r" b="b"/>
              <a:pathLst>
                <a:path w="707" h="688" extrusionOk="0">
                  <a:moveTo>
                    <a:pt x="97" y="1"/>
                  </a:moveTo>
                  <a:cubicBezTo>
                    <a:pt x="42" y="1"/>
                    <a:pt x="0" y="79"/>
                    <a:pt x="58" y="107"/>
                  </a:cubicBezTo>
                  <a:cubicBezTo>
                    <a:pt x="158" y="174"/>
                    <a:pt x="225" y="308"/>
                    <a:pt x="325" y="408"/>
                  </a:cubicBezTo>
                  <a:cubicBezTo>
                    <a:pt x="391" y="474"/>
                    <a:pt x="491" y="608"/>
                    <a:pt x="558" y="674"/>
                  </a:cubicBezTo>
                  <a:cubicBezTo>
                    <a:pt x="576" y="683"/>
                    <a:pt x="596" y="688"/>
                    <a:pt x="615" y="688"/>
                  </a:cubicBezTo>
                  <a:cubicBezTo>
                    <a:pt x="666" y="688"/>
                    <a:pt x="707" y="657"/>
                    <a:pt x="658" y="608"/>
                  </a:cubicBezTo>
                  <a:cubicBezTo>
                    <a:pt x="491" y="408"/>
                    <a:pt x="291" y="207"/>
                    <a:pt x="124" y="7"/>
                  </a:cubicBezTo>
                  <a:cubicBezTo>
                    <a:pt x="115" y="3"/>
                    <a:pt x="106" y="1"/>
                    <a:pt x="97"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60"/>
            <p:cNvSpPr/>
            <p:nvPr/>
          </p:nvSpPr>
          <p:spPr>
            <a:xfrm>
              <a:off x="5020650" y="2520325"/>
              <a:ext cx="5850" cy="4200"/>
            </a:xfrm>
            <a:custGeom>
              <a:avLst/>
              <a:gdLst/>
              <a:ahLst/>
              <a:cxnLst/>
              <a:rect l="l" t="t" r="r" b="b"/>
              <a:pathLst>
                <a:path w="234" h="168" extrusionOk="0">
                  <a:moveTo>
                    <a:pt x="134" y="0"/>
                  </a:moveTo>
                  <a:cubicBezTo>
                    <a:pt x="0" y="0"/>
                    <a:pt x="0" y="167"/>
                    <a:pt x="134" y="167"/>
                  </a:cubicBezTo>
                  <a:cubicBezTo>
                    <a:pt x="234" y="167"/>
                    <a:pt x="234" y="0"/>
                    <a:pt x="13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60"/>
            <p:cNvSpPr/>
            <p:nvPr/>
          </p:nvSpPr>
          <p:spPr>
            <a:xfrm>
              <a:off x="4981125" y="2410850"/>
              <a:ext cx="27675" cy="34750"/>
            </a:xfrm>
            <a:custGeom>
              <a:avLst/>
              <a:gdLst/>
              <a:ahLst/>
              <a:cxnLst/>
              <a:rect l="l" t="t" r="r" b="b"/>
              <a:pathLst>
                <a:path w="1107" h="1390" extrusionOk="0">
                  <a:moveTo>
                    <a:pt x="57" y="1"/>
                  </a:moveTo>
                  <a:cubicBezTo>
                    <a:pt x="19" y="1"/>
                    <a:pt x="0" y="63"/>
                    <a:pt x="47" y="110"/>
                  </a:cubicBezTo>
                  <a:cubicBezTo>
                    <a:pt x="381" y="543"/>
                    <a:pt x="614" y="977"/>
                    <a:pt x="981" y="1377"/>
                  </a:cubicBezTo>
                  <a:cubicBezTo>
                    <a:pt x="998" y="1385"/>
                    <a:pt x="1014" y="1390"/>
                    <a:pt x="1029" y="1390"/>
                  </a:cubicBezTo>
                  <a:cubicBezTo>
                    <a:pt x="1075" y="1390"/>
                    <a:pt x="1106" y="1352"/>
                    <a:pt x="1081" y="1277"/>
                  </a:cubicBezTo>
                  <a:cubicBezTo>
                    <a:pt x="814" y="810"/>
                    <a:pt x="414" y="443"/>
                    <a:pt x="114" y="43"/>
                  </a:cubicBezTo>
                  <a:cubicBezTo>
                    <a:pt x="93" y="12"/>
                    <a:pt x="73" y="1"/>
                    <a:pt x="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60"/>
            <p:cNvSpPr/>
            <p:nvPr/>
          </p:nvSpPr>
          <p:spPr>
            <a:xfrm>
              <a:off x="5084850" y="2415450"/>
              <a:ext cx="5450" cy="5325"/>
            </a:xfrm>
            <a:custGeom>
              <a:avLst/>
              <a:gdLst/>
              <a:ahLst/>
              <a:cxnLst/>
              <a:rect l="l" t="t" r="r" b="b"/>
              <a:pathLst>
                <a:path w="218" h="213" extrusionOk="0">
                  <a:moveTo>
                    <a:pt x="113" y="1"/>
                  </a:moveTo>
                  <a:cubicBezTo>
                    <a:pt x="59" y="1"/>
                    <a:pt x="1" y="42"/>
                    <a:pt x="34" y="126"/>
                  </a:cubicBezTo>
                  <a:cubicBezTo>
                    <a:pt x="77" y="189"/>
                    <a:pt x="119" y="212"/>
                    <a:pt x="144" y="212"/>
                  </a:cubicBezTo>
                  <a:cubicBezTo>
                    <a:pt x="159" y="212"/>
                    <a:pt x="168" y="205"/>
                    <a:pt x="168" y="192"/>
                  </a:cubicBezTo>
                  <a:lnTo>
                    <a:pt x="168" y="126"/>
                  </a:lnTo>
                  <a:cubicBezTo>
                    <a:pt x="218" y="42"/>
                    <a:pt x="168" y="1"/>
                    <a:pt x="11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60"/>
            <p:cNvSpPr/>
            <p:nvPr/>
          </p:nvSpPr>
          <p:spPr>
            <a:xfrm>
              <a:off x="5121550" y="2342475"/>
              <a:ext cx="13375" cy="31550"/>
            </a:xfrm>
            <a:custGeom>
              <a:avLst/>
              <a:gdLst/>
              <a:ahLst/>
              <a:cxnLst/>
              <a:rect l="l" t="t" r="r" b="b"/>
              <a:pathLst>
                <a:path w="535" h="1262" extrusionOk="0">
                  <a:moveTo>
                    <a:pt x="455" y="0"/>
                  </a:moveTo>
                  <a:cubicBezTo>
                    <a:pt x="448" y="0"/>
                    <a:pt x="440" y="3"/>
                    <a:pt x="434" y="9"/>
                  </a:cubicBezTo>
                  <a:cubicBezTo>
                    <a:pt x="167" y="309"/>
                    <a:pt x="101" y="776"/>
                    <a:pt x="1" y="1143"/>
                  </a:cubicBezTo>
                  <a:cubicBezTo>
                    <a:pt x="1" y="1218"/>
                    <a:pt x="43" y="1262"/>
                    <a:pt x="80" y="1262"/>
                  </a:cubicBezTo>
                  <a:cubicBezTo>
                    <a:pt x="108" y="1262"/>
                    <a:pt x="134" y="1235"/>
                    <a:pt x="134" y="1177"/>
                  </a:cubicBezTo>
                  <a:cubicBezTo>
                    <a:pt x="167" y="977"/>
                    <a:pt x="234" y="810"/>
                    <a:pt x="334" y="610"/>
                  </a:cubicBezTo>
                  <a:cubicBezTo>
                    <a:pt x="434" y="409"/>
                    <a:pt x="501" y="243"/>
                    <a:pt x="534" y="109"/>
                  </a:cubicBezTo>
                  <a:cubicBezTo>
                    <a:pt x="534" y="55"/>
                    <a:pt x="490" y="0"/>
                    <a:pt x="455"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60"/>
            <p:cNvSpPr/>
            <p:nvPr/>
          </p:nvSpPr>
          <p:spPr>
            <a:xfrm>
              <a:off x="5029825" y="2295925"/>
              <a:ext cx="5025" cy="13975"/>
            </a:xfrm>
            <a:custGeom>
              <a:avLst/>
              <a:gdLst/>
              <a:ahLst/>
              <a:cxnLst/>
              <a:rect l="l" t="t" r="r" b="b"/>
              <a:pathLst>
                <a:path w="201" h="559" extrusionOk="0">
                  <a:moveTo>
                    <a:pt x="68" y="0"/>
                  </a:moveTo>
                  <a:cubicBezTo>
                    <a:pt x="39" y="0"/>
                    <a:pt x="0" y="29"/>
                    <a:pt x="0" y="70"/>
                  </a:cubicBezTo>
                  <a:cubicBezTo>
                    <a:pt x="34" y="237"/>
                    <a:pt x="34" y="403"/>
                    <a:pt x="134" y="537"/>
                  </a:cubicBezTo>
                  <a:cubicBezTo>
                    <a:pt x="148" y="551"/>
                    <a:pt x="161" y="559"/>
                    <a:pt x="173" y="559"/>
                  </a:cubicBezTo>
                  <a:cubicBezTo>
                    <a:pt x="189" y="559"/>
                    <a:pt x="200" y="543"/>
                    <a:pt x="200" y="504"/>
                  </a:cubicBezTo>
                  <a:cubicBezTo>
                    <a:pt x="200" y="337"/>
                    <a:pt x="134" y="203"/>
                    <a:pt x="100" y="37"/>
                  </a:cubicBezTo>
                  <a:cubicBezTo>
                    <a:pt x="100" y="11"/>
                    <a:pt x="86" y="0"/>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60"/>
            <p:cNvSpPr/>
            <p:nvPr/>
          </p:nvSpPr>
          <p:spPr>
            <a:xfrm>
              <a:off x="5105700" y="2466125"/>
              <a:ext cx="6700" cy="4175"/>
            </a:xfrm>
            <a:custGeom>
              <a:avLst/>
              <a:gdLst/>
              <a:ahLst/>
              <a:cxnLst/>
              <a:rect l="l" t="t" r="r" b="b"/>
              <a:pathLst>
                <a:path w="268" h="167" extrusionOk="0">
                  <a:moveTo>
                    <a:pt x="134" y="0"/>
                  </a:moveTo>
                  <a:cubicBezTo>
                    <a:pt x="1" y="0"/>
                    <a:pt x="1" y="167"/>
                    <a:pt x="134" y="167"/>
                  </a:cubicBezTo>
                  <a:cubicBezTo>
                    <a:pt x="268" y="167"/>
                    <a:pt x="268" y="0"/>
                    <a:pt x="13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60"/>
            <p:cNvSpPr/>
            <p:nvPr/>
          </p:nvSpPr>
          <p:spPr>
            <a:xfrm>
              <a:off x="5082675" y="2508650"/>
              <a:ext cx="29725" cy="14650"/>
            </a:xfrm>
            <a:custGeom>
              <a:avLst/>
              <a:gdLst/>
              <a:ahLst/>
              <a:cxnLst/>
              <a:rect l="l" t="t" r="r" b="b"/>
              <a:pathLst>
                <a:path w="1189" h="586" extrusionOk="0">
                  <a:moveTo>
                    <a:pt x="1089" y="0"/>
                  </a:moveTo>
                  <a:cubicBezTo>
                    <a:pt x="722" y="67"/>
                    <a:pt x="388" y="267"/>
                    <a:pt x="55" y="434"/>
                  </a:cubicBezTo>
                  <a:cubicBezTo>
                    <a:pt x="1" y="488"/>
                    <a:pt x="12" y="586"/>
                    <a:pt x="54" y="586"/>
                  </a:cubicBezTo>
                  <a:cubicBezTo>
                    <a:pt x="64" y="586"/>
                    <a:pt x="75" y="580"/>
                    <a:pt x="88" y="567"/>
                  </a:cubicBezTo>
                  <a:cubicBezTo>
                    <a:pt x="421" y="434"/>
                    <a:pt x="855" y="334"/>
                    <a:pt x="1155" y="134"/>
                  </a:cubicBezTo>
                  <a:cubicBezTo>
                    <a:pt x="1189" y="67"/>
                    <a:pt x="1189" y="0"/>
                    <a:pt x="1089"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60"/>
            <p:cNvSpPr/>
            <p:nvPr/>
          </p:nvSpPr>
          <p:spPr>
            <a:xfrm>
              <a:off x="4942500" y="2053800"/>
              <a:ext cx="23975" cy="42425"/>
            </a:xfrm>
            <a:custGeom>
              <a:avLst/>
              <a:gdLst/>
              <a:ahLst/>
              <a:cxnLst/>
              <a:rect l="l" t="t" r="r" b="b"/>
              <a:pathLst>
                <a:path w="959" h="1697" extrusionOk="0">
                  <a:moveTo>
                    <a:pt x="879" y="1"/>
                  </a:moveTo>
                  <a:cubicBezTo>
                    <a:pt x="867" y="1"/>
                    <a:pt x="858" y="5"/>
                    <a:pt x="858" y="15"/>
                  </a:cubicBezTo>
                  <a:cubicBezTo>
                    <a:pt x="591" y="548"/>
                    <a:pt x="358" y="1082"/>
                    <a:pt x="24" y="1649"/>
                  </a:cubicBezTo>
                  <a:cubicBezTo>
                    <a:pt x="1" y="1673"/>
                    <a:pt x="44" y="1696"/>
                    <a:pt x="83" y="1696"/>
                  </a:cubicBezTo>
                  <a:cubicBezTo>
                    <a:pt x="99" y="1696"/>
                    <a:pt x="114" y="1692"/>
                    <a:pt x="124" y="1682"/>
                  </a:cubicBezTo>
                  <a:cubicBezTo>
                    <a:pt x="458" y="1182"/>
                    <a:pt x="758" y="582"/>
                    <a:pt x="958" y="48"/>
                  </a:cubicBezTo>
                  <a:cubicBezTo>
                    <a:pt x="958" y="24"/>
                    <a:pt x="908" y="1"/>
                    <a:pt x="87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60"/>
            <p:cNvSpPr/>
            <p:nvPr/>
          </p:nvSpPr>
          <p:spPr>
            <a:xfrm>
              <a:off x="4958100" y="2110025"/>
              <a:ext cx="7300" cy="6025"/>
            </a:xfrm>
            <a:custGeom>
              <a:avLst/>
              <a:gdLst/>
              <a:ahLst/>
              <a:cxnLst/>
              <a:rect l="l" t="t" r="r" b="b"/>
              <a:pathLst>
                <a:path w="292" h="241" extrusionOk="0">
                  <a:moveTo>
                    <a:pt x="167" y="1"/>
                  </a:moveTo>
                  <a:cubicBezTo>
                    <a:pt x="34" y="1"/>
                    <a:pt x="1" y="101"/>
                    <a:pt x="34" y="134"/>
                  </a:cubicBezTo>
                  <a:cubicBezTo>
                    <a:pt x="34" y="167"/>
                    <a:pt x="67" y="167"/>
                    <a:pt x="134" y="234"/>
                  </a:cubicBezTo>
                  <a:cubicBezTo>
                    <a:pt x="143" y="239"/>
                    <a:pt x="153" y="241"/>
                    <a:pt x="163" y="241"/>
                  </a:cubicBezTo>
                  <a:cubicBezTo>
                    <a:pt x="225" y="241"/>
                    <a:pt x="292" y="158"/>
                    <a:pt x="234" y="101"/>
                  </a:cubicBezTo>
                  <a:cubicBezTo>
                    <a:pt x="234" y="67"/>
                    <a:pt x="201" y="67"/>
                    <a:pt x="1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60"/>
            <p:cNvSpPr/>
            <p:nvPr/>
          </p:nvSpPr>
          <p:spPr>
            <a:xfrm>
              <a:off x="4975625" y="2524700"/>
              <a:ext cx="4175" cy="4600"/>
            </a:xfrm>
            <a:custGeom>
              <a:avLst/>
              <a:gdLst/>
              <a:ahLst/>
              <a:cxnLst/>
              <a:rect l="l" t="t" r="r" b="b"/>
              <a:pathLst>
                <a:path w="167" h="184" extrusionOk="0">
                  <a:moveTo>
                    <a:pt x="71" y="0"/>
                  </a:moveTo>
                  <a:cubicBezTo>
                    <a:pt x="50" y="0"/>
                    <a:pt x="33" y="9"/>
                    <a:pt x="33" y="25"/>
                  </a:cubicBezTo>
                  <a:cubicBezTo>
                    <a:pt x="0" y="59"/>
                    <a:pt x="0" y="92"/>
                    <a:pt x="0" y="159"/>
                  </a:cubicBezTo>
                  <a:cubicBezTo>
                    <a:pt x="17" y="176"/>
                    <a:pt x="58" y="184"/>
                    <a:pt x="96" y="184"/>
                  </a:cubicBezTo>
                  <a:cubicBezTo>
                    <a:pt x="134" y="184"/>
                    <a:pt x="167" y="176"/>
                    <a:pt x="167" y="159"/>
                  </a:cubicBezTo>
                  <a:cubicBezTo>
                    <a:pt x="167" y="59"/>
                    <a:pt x="167" y="59"/>
                    <a:pt x="134" y="25"/>
                  </a:cubicBezTo>
                  <a:cubicBezTo>
                    <a:pt x="117" y="9"/>
                    <a:pt x="92" y="0"/>
                    <a:pt x="7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60"/>
            <p:cNvSpPr/>
            <p:nvPr/>
          </p:nvSpPr>
          <p:spPr>
            <a:xfrm>
              <a:off x="5142400" y="2431725"/>
              <a:ext cx="4200" cy="4500"/>
            </a:xfrm>
            <a:custGeom>
              <a:avLst/>
              <a:gdLst/>
              <a:ahLst/>
              <a:cxnLst/>
              <a:rect l="l" t="t" r="r" b="b"/>
              <a:pathLst>
                <a:path w="168" h="180" extrusionOk="0">
                  <a:moveTo>
                    <a:pt x="84" y="0"/>
                  </a:moveTo>
                  <a:cubicBezTo>
                    <a:pt x="42" y="0"/>
                    <a:pt x="1" y="25"/>
                    <a:pt x="1" y="75"/>
                  </a:cubicBezTo>
                  <a:cubicBezTo>
                    <a:pt x="1" y="147"/>
                    <a:pt x="48" y="180"/>
                    <a:pt x="93" y="180"/>
                  </a:cubicBezTo>
                  <a:cubicBezTo>
                    <a:pt x="131" y="180"/>
                    <a:pt x="167" y="155"/>
                    <a:pt x="167" y="108"/>
                  </a:cubicBezTo>
                  <a:lnTo>
                    <a:pt x="167" y="75"/>
                  </a:lnTo>
                  <a:cubicBezTo>
                    <a:pt x="167" y="25"/>
                    <a:pt x="126" y="0"/>
                    <a:pt x="8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60"/>
            <p:cNvSpPr/>
            <p:nvPr/>
          </p:nvSpPr>
          <p:spPr>
            <a:xfrm>
              <a:off x="4911850" y="2161000"/>
              <a:ext cx="5025" cy="5125"/>
            </a:xfrm>
            <a:custGeom>
              <a:avLst/>
              <a:gdLst/>
              <a:ahLst/>
              <a:cxnLst/>
              <a:rect l="l" t="t" r="r" b="b"/>
              <a:pathLst>
                <a:path w="201" h="205" extrusionOk="0">
                  <a:moveTo>
                    <a:pt x="91" y="0"/>
                  </a:moveTo>
                  <a:cubicBezTo>
                    <a:pt x="44" y="0"/>
                    <a:pt x="0" y="33"/>
                    <a:pt x="16" y="96"/>
                  </a:cubicBezTo>
                  <a:lnTo>
                    <a:pt x="16" y="130"/>
                  </a:lnTo>
                  <a:cubicBezTo>
                    <a:pt x="16" y="180"/>
                    <a:pt x="49" y="205"/>
                    <a:pt x="87" y="205"/>
                  </a:cubicBezTo>
                  <a:cubicBezTo>
                    <a:pt x="124" y="205"/>
                    <a:pt x="166" y="180"/>
                    <a:pt x="183" y="130"/>
                  </a:cubicBezTo>
                  <a:cubicBezTo>
                    <a:pt x="200" y="42"/>
                    <a:pt x="144" y="0"/>
                    <a:pt x="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60"/>
            <p:cNvSpPr/>
            <p:nvPr/>
          </p:nvSpPr>
          <p:spPr>
            <a:xfrm>
              <a:off x="4946425" y="2178825"/>
              <a:ext cx="9200" cy="32800"/>
            </a:xfrm>
            <a:custGeom>
              <a:avLst/>
              <a:gdLst/>
              <a:ahLst/>
              <a:cxnLst/>
              <a:rect l="l" t="t" r="r" b="b"/>
              <a:pathLst>
                <a:path w="368" h="1312" extrusionOk="0">
                  <a:moveTo>
                    <a:pt x="317" y="0"/>
                  </a:moveTo>
                  <a:cubicBezTo>
                    <a:pt x="292" y="0"/>
                    <a:pt x="267" y="17"/>
                    <a:pt x="267" y="51"/>
                  </a:cubicBezTo>
                  <a:cubicBezTo>
                    <a:pt x="134" y="417"/>
                    <a:pt x="101" y="851"/>
                    <a:pt x="1" y="1218"/>
                  </a:cubicBezTo>
                  <a:cubicBezTo>
                    <a:pt x="20" y="1276"/>
                    <a:pt x="73" y="1312"/>
                    <a:pt x="114" y="1312"/>
                  </a:cubicBezTo>
                  <a:cubicBezTo>
                    <a:pt x="144" y="1312"/>
                    <a:pt x="167" y="1293"/>
                    <a:pt x="167" y="1251"/>
                  </a:cubicBezTo>
                  <a:cubicBezTo>
                    <a:pt x="267" y="884"/>
                    <a:pt x="368" y="484"/>
                    <a:pt x="368" y="51"/>
                  </a:cubicBezTo>
                  <a:cubicBezTo>
                    <a:pt x="368" y="17"/>
                    <a:pt x="342" y="0"/>
                    <a:pt x="31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60"/>
            <p:cNvSpPr/>
            <p:nvPr/>
          </p:nvSpPr>
          <p:spPr>
            <a:xfrm>
              <a:off x="4893500" y="2108025"/>
              <a:ext cx="17300" cy="17350"/>
            </a:xfrm>
            <a:custGeom>
              <a:avLst/>
              <a:gdLst/>
              <a:ahLst/>
              <a:cxnLst/>
              <a:rect l="l" t="t" r="r" b="b"/>
              <a:pathLst>
                <a:path w="692" h="694" extrusionOk="0">
                  <a:moveTo>
                    <a:pt x="66" y="1"/>
                  </a:moveTo>
                  <a:cubicBezTo>
                    <a:pt x="41" y="1"/>
                    <a:pt x="1" y="32"/>
                    <a:pt x="49" y="81"/>
                  </a:cubicBezTo>
                  <a:cubicBezTo>
                    <a:pt x="116" y="181"/>
                    <a:pt x="216" y="314"/>
                    <a:pt x="283" y="381"/>
                  </a:cubicBezTo>
                  <a:cubicBezTo>
                    <a:pt x="383" y="447"/>
                    <a:pt x="450" y="581"/>
                    <a:pt x="550" y="681"/>
                  </a:cubicBezTo>
                  <a:cubicBezTo>
                    <a:pt x="558" y="689"/>
                    <a:pt x="573" y="693"/>
                    <a:pt x="588" y="693"/>
                  </a:cubicBezTo>
                  <a:cubicBezTo>
                    <a:pt x="635" y="693"/>
                    <a:pt x="692" y="656"/>
                    <a:pt x="617" y="581"/>
                  </a:cubicBezTo>
                  <a:cubicBezTo>
                    <a:pt x="450" y="381"/>
                    <a:pt x="250" y="214"/>
                    <a:pt x="83" y="14"/>
                  </a:cubicBezTo>
                  <a:cubicBezTo>
                    <a:pt x="83" y="5"/>
                    <a:pt x="76" y="1"/>
                    <a:pt x="66"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60"/>
            <p:cNvSpPr/>
            <p:nvPr/>
          </p:nvSpPr>
          <p:spPr>
            <a:xfrm>
              <a:off x="4893050" y="2235125"/>
              <a:ext cx="6700" cy="4175"/>
            </a:xfrm>
            <a:custGeom>
              <a:avLst/>
              <a:gdLst/>
              <a:ahLst/>
              <a:cxnLst/>
              <a:rect l="l" t="t" r="r" b="b"/>
              <a:pathLst>
                <a:path w="268" h="167" extrusionOk="0">
                  <a:moveTo>
                    <a:pt x="134" y="0"/>
                  </a:moveTo>
                  <a:cubicBezTo>
                    <a:pt x="1" y="0"/>
                    <a:pt x="1" y="167"/>
                    <a:pt x="134" y="167"/>
                  </a:cubicBezTo>
                  <a:cubicBezTo>
                    <a:pt x="268" y="167"/>
                    <a:pt x="268" y="0"/>
                    <a:pt x="13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60"/>
            <p:cNvSpPr/>
            <p:nvPr/>
          </p:nvSpPr>
          <p:spPr>
            <a:xfrm>
              <a:off x="4899150" y="2211550"/>
              <a:ext cx="27075" cy="34750"/>
            </a:xfrm>
            <a:custGeom>
              <a:avLst/>
              <a:gdLst/>
              <a:ahLst/>
              <a:cxnLst/>
              <a:rect l="l" t="t" r="r" b="b"/>
              <a:pathLst>
                <a:path w="1083" h="1390" extrusionOk="0">
                  <a:moveTo>
                    <a:pt x="54" y="0"/>
                  </a:moveTo>
                  <a:cubicBezTo>
                    <a:pt x="26" y="0"/>
                    <a:pt x="0" y="63"/>
                    <a:pt x="24" y="109"/>
                  </a:cubicBezTo>
                  <a:cubicBezTo>
                    <a:pt x="357" y="543"/>
                    <a:pt x="591" y="1010"/>
                    <a:pt x="991" y="1377"/>
                  </a:cubicBezTo>
                  <a:cubicBezTo>
                    <a:pt x="999" y="1385"/>
                    <a:pt x="1010" y="1389"/>
                    <a:pt x="1020" y="1389"/>
                  </a:cubicBezTo>
                  <a:cubicBezTo>
                    <a:pt x="1051" y="1389"/>
                    <a:pt x="1083" y="1352"/>
                    <a:pt x="1058" y="1277"/>
                  </a:cubicBezTo>
                  <a:cubicBezTo>
                    <a:pt x="824" y="843"/>
                    <a:pt x="391" y="443"/>
                    <a:pt x="90" y="42"/>
                  </a:cubicBezTo>
                  <a:cubicBezTo>
                    <a:pt x="80" y="12"/>
                    <a:pt x="67" y="0"/>
                    <a:pt x="5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60"/>
            <p:cNvSpPr/>
            <p:nvPr/>
          </p:nvSpPr>
          <p:spPr>
            <a:xfrm>
              <a:off x="4991450" y="2129425"/>
              <a:ext cx="5875" cy="4525"/>
            </a:xfrm>
            <a:custGeom>
              <a:avLst/>
              <a:gdLst/>
              <a:ahLst/>
              <a:cxnLst/>
              <a:rect l="l" t="t" r="r" b="b"/>
              <a:pathLst>
                <a:path w="235" h="181" extrusionOk="0">
                  <a:moveTo>
                    <a:pt x="126" y="0"/>
                  </a:moveTo>
                  <a:cubicBezTo>
                    <a:pt x="68" y="0"/>
                    <a:pt x="1" y="42"/>
                    <a:pt x="34" y="125"/>
                  </a:cubicBezTo>
                  <a:cubicBezTo>
                    <a:pt x="34" y="125"/>
                    <a:pt x="34" y="125"/>
                    <a:pt x="34" y="125"/>
                  </a:cubicBezTo>
                  <a:lnTo>
                    <a:pt x="34" y="125"/>
                  </a:lnTo>
                  <a:cubicBezTo>
                    <a:pt x="34" y="142"/>
                    <a:pt x="43" y="150"/>
                    <a:pt x="47" y="150"/>
                  </a:cubicBezTo>
                  <a:cubicBezTo>
                    <a:pt x="48" y="150"/>
                    <a:pt x="49" y="149"/>
                    <a:pt x="49" y="147"/>
                  </a:cubicBezTo>
                  <a:lnTo>
                    <a:pt x="49" y="147"/>
                  </a:lnTo>
                  <a:cubicBezTo>
                    <a:pt x="71" y="170"/>
                    <a:pt x="103" y="180"/>
                    <a:pt x="128" y="180"/>
                  </a:cubicBezTo>
                  <a:cubicBezTo>
                    <a:pt x="150" y="180"/>
                    <a:pt x="168" y="172"/>
                    <a:pt x="168" y="159"/>
                  </a:cubicBezTo>
                  <a:lnTo>
                    <a:pt x="168" y="125"/>
                  </a:lnTo>
                  <a:cubicBezTo>
                    <a:pt x="234" y="42"/>
                    <a:pt x="184" y="0"/>
                    <a:pt x="1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60"/>
            <p:cNvSpPr/>
            <p:nvPr/>
          </p:nvSpPr>
          <p:spPr>
            <a:xfrm>
              <a:off x="5000950" y="2058925"/>
              <a:ext cx="14725" cy="30725"/>
            </a:xfrm>
            <a:custGeom>
              <a:avLst/>
              <a:gdLst/>
              <a:ahLst/>
              <a:cxnLst/>
              <a:rect l="l" t="t" r="r" b="b"/>
              <a:pathLst>
                <a:path w="589" h="1229" extrusionOk="0">
                  <a:moveTo>
                    <a:pt x="479" y="1"/>
                  </a:moveTo>
                  <a:cubicBezTo>
                    <a:pt x="469" y="1"/>
                    <a:pt x="461" y="4"/>
                    <a:pt x="455" y="10"/>
                  </a:cubicBezTo>
                  <a:cubicBezTo>
                    <a:pt x="188" y="310"/>
                    <a:pt x="121" y="777"/>
                    <a:pt x="21" y="1144"/>
                  </a:cubicBezTo>
                  <a:cubicBezTo>
                    <a:pt x="0" y="1186"/>
                    <a:pt x="46" y="1228"/>
                    <a:pt x="90" y="1228"/>
                  </a:cubicBezTo>
                  <a:cubicBezTo>
                    <a:pt x="117" y="1228"/>
                    <a:pt x="142" y="1214"/>
                    <a:pt x="155" y="1177"/>
                  </a:cubicBezTo>
                  <a:cubicBezTo>
                    <a:pt x="188" y="977"/>
                    <a:pt x="288" y="810"/>
                    <a:pt x="355" y="610"/>
                  </a:cubicBezTo>
                  <a:cubicBezTo>
                    <a:pt x="455" y="443"/>
                    <a:pt x="522" y="277"/>
                    <a:pt x="588" y="110"/>
                  </a:cubicBezTo>
                  <a:cubicBezTo>
                    <a:pt x="588" y="55"/>
                    <a:pt x="522" y="1"/>
                    <a:pt x="479"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60"/>
            <p:cNvSpPr/>
            <p:nvPr/>
          </p:nvSpPr>
          <p:spPr>
            <a:xfrm>
              <a:off x="4913900" y="2055325"/>
              <a:ext cx="5875" cy="14200"/>
            </a:xfrm>
            <a:custGeom>
              <a:avLst/>
              <a:gdLst/>
              <a:ahLst/>
              <a:cxnLst/>
              <a:rect l="l" t="t" r="r" b="b"/>
              <a:pathLst>
                <a:path w="235" h="568" extrusionOk="0">
                  <a:moveTo>
                    <a:pt x="70" y="0"/>
                  </a:moveTo>
                  <a:cubicBezTo>
                    <a:pt x="41" y="0"/>
                    <a:pt x="1" y="24"/>
                    <a:pt x="1" y="87"/>
                  </a:cubicBezTo>
                  <a:cubicBezTo>
                    <a:pt x="67" y="254"/>
                    <a:pt x="67" y="421"/>
                    <a:pt x="134" y="521"/>
                  </a:cubicBezTo>
                  <a:cubicBezTo>
                    <a:pt x="149" y="551"/>
                    <a:pt x="171" y="567"/>
                    <a:pt x="190" y="567"/>
                  </a:cubicBezTo>
                  <a:cubicBezTo>
                    <a:pt x="214" y="567"/>
                    <a:pt x="234" y="542"/>
                    <a:pt x="234" y="487"/>
                  </a:cubicBezTo>
                  <a:cubicBezTo>
                    <a:pt x="234" y="321"/>
                    <a:pt x="134" y="187"/>
                    <a:pt x="101" y="20"/>
                  </a:cubicBezTo>
                  <a:cubicBezTo>
                    <a:pt x="101" y="8"/>
                    <a:pt x="87" y="0"/>
                    <a:pt x="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60"/>
            <p:cNvSpPr/>
            <p:nvPr/>
          </p:nvSpPr>
          <p:spPr>
            <a:xfrm>
              <a:off x="4978950" y="2191750"/>
              <a:ext cx="5875" cy="4200"/>
            </a:xfrm>
            <a:custGeom>
              <a:avLst/>
              <a:gdLst/>
              <a:ahLst/>
              <a:cxnLst/>
              <a:rect l="l" t="t" r="r" b="b"/>
              <a:pathLst>
                <a:path w="235" h="168" extrusionOk="0">
                  <a:moveTo>
                    <a:pt x="134" y="1"/>
                  </a:moveTo>
                  <a:cubicBezTo>
                    <a:pt x="1" y="1"/>
                    <a:pt x="1" y="167"/>
                    <a:pt x="134" y="167"/>
                  </a:cubicBezTo>
                  <a:cubicBezTo>
                    <a:pt x="234" y="167"/>
                    <a:pt x="234" y="1"/>
                    <a:pt x="134"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60"/>
            <p:cNvSpPr/>
            <p:nvPr/>
          </p:nvSpPr>
          <p:spPr>
            <a:xfrm>
              <a:off x="4950100" y="2233450"/>
              <a:ext cx="29700" cy="14650"/>
            </a:xfrm>
            <a:custGeom>
              <a:avLst/>
              <a:gdLst/>
              <a:ahLst/>
              <a:cxnLst/>
              <a:rect l="l" t="t" r="r" b="b"/>
              <a:pathLst>
                <a:path w="1188" h="586" extrusionOk="0">
                  <a:moveTo>
                    <a:pt x="1121" y="0"/>
                  </a:moveTo>
                  <a:cubicBezTo>
                    <a:pt x="721" y="67"/>
                    <a:pt x="387" y="301"/>
                    <a:pt x="54" y="467"/>
                  </a:cubicBezTo>
                  <a:cubicBezTo>
                    <a:pt x="0" y="494"/>
                    <a:pt x="11" y="586"/>
                    <a:pt x="70" y="586"/>
                  </a:cubicBezTo>
                  <a:cubicBezTo>
                    <a:pt x="84" y="586"/>
                    <a:pt x="101" y="580"/>
                    <a:pt x="120" y="567"/>
                  </a:cubicBezTo>
                  <a:cubicBezTo>
                    <a:pt x="421" y="467"/>
                    <a:pt x="854" y="334"/>
                    <a:pt x="1155" y="134"/>
                  </a:cubicBezTo>
                  <a:cubicBezTo>
                    <a:pt x="1188" y="67"/>
                    <a:pt x="1188" y="0"/>
                    <a:pt x="112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60"/>
            <p:cNvSpPr/>
            <p:nvPr/>
          </p:nvSpPr>
          <p:spPr>
            <a:xfrm>
              <a:off x="5095950" y="2042125"/>
              <a:ext cx="13950" cy="22775"/>
            </a:xfrm>
            <a:custGeom>
              <a:avLst/>
              <a:gdLst/>
              <a:ahLst/>
              <a:cxnLst/>
              <a:rect l="l" t="t" r="r" b="b"/>
              <a:pathLst>
                <a:path w="558" h="911" extrusionOk="0">
                  <a:moveTo>
                    <a:pt x="505" y="1"/>
                  </a:moveTo>
                  <a:cubicBezTo>
                    <a:pt x="497" y="1"/>
                    <a:pt x="491" y="5"/>
                    <a:pt x="491" y="15"/>
                  </a:cubicBezTo>
                  <a:cubicBezTo>
                    <a:pt x="391" y="148"/>
                    <a:pt x="357" y="315"/>
                    <a:pt x="257" y="448"/>
                  </a:cubicBezTo>
                  <a:cubicBezTo>
                    <a:pt x="191" y="548"/>
                    <a:pt x="91" y="682"/>
                    <a:pt x="24" y="849"/>
                  </a:cubicBezTo>
                  <a:cubicBezTo>
                    <a:pt x="1" y="872"/>
                    <a:pt x="25" y="910"/>
                    <a:pt x="65" y="910"/>
                  </a:cubicBezTo>
                  <a:cubicBezTo>
                    <a:pt x="83" y="910"/>
                    <a:pt x="103" y="903"/>
                    <a:pt x="124" y="882"/>
                  </a:cubicBezTo>
                  <a:cubicBezTo>
                    <a:pt x="291" y="648"/>
                    <a:pt x="491" y="348"/>
                    <a:pt x="558" y="48"/>
                  </a:cubicBezTo>
                  <a:cubicBezTo>
                    <a:pt x="558" y="24"/>
                    <a:pt x="524" y="1"/>
                    <a:pt x="50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60"/>
            <p:cNvSpPr/>
            <p:nvPr/>
          </p:nvSpPr>
          <p:spPr>
            <a:xfrm>
              <a:off x="5185425" y="2206875"/>
              <a:ext cx="23725" cy="43125"/>
            </a:xfrm>
            <a:custGeom>
              <a:avLst/>
              <a:gdLst/>
              <a:ahLst/>
              <a:cxnLst/>
              <a:rect l="l" t="t" r="r" b="b"/>
              <a:pathLst>
                <a:path w="949" h="1725" extrusionOk="0">
                  <a:moveTo>
                    <a:pt x="897" y="1"/>
                  </a:moveTo>
                  <a:cubicBezTo>
                    <a:pt x="888" y="1"/>
                    <a:pt x="881" y="9"/>
                    <a:pt x="881" y="29"/>
                  </a:cubicBezTo>
                  <a:cubicBezTo>
                    <a:pt x="581" y="563"/>
                    <a:pt x="381" y="1097"/>
                    <a:pt x="47" y="1630"/>
                  </a:cubicBezTo>
                  <a:cubicBezTo>
                    <a:pt x="0" y="1678"/>
                    <a:pt x="53" y="1725"/>
                    <a:pt x="88" y="1725"/>
                  </a:cubicBezTo>
                  <a:cubicBezTo>
                    <a:pt x="103" y="1725"/>
                    <a:pt x="114" y="1717"/>
                    <a:pt x="114" y="1697"/>
                  </a:cubicBezTo>
                  <a:cubicBezTo>
                    <a:pt x="448" y="1197"/>
                    <a:pt x="748" y="596"/>
                    <a:pt x="948" y="63"/>
                  </a:cubicBezTo>
                  <a:cubicBezTo>
                    <a:pt x="948" y="40"/>
                    <a:pt x="916" y="1"/>
                    <a:pt x="89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60"/>
            <p:cNvSpPr/>
            <p:nvPr/>
          </p:nvSpPr>
          <p:spPr>
            <a:xfrm>
              <a:off x="5090850" y="2083950"/>
              <a:ext cx="6350" cy="5800"/>
            </a:xfrm>
            <a:custGeom>
              <a:avLst/>
              <a:gdLst/>
              <a:ahLst/>
              <a:cxnLst/>
              <a:rect l="l" t="t" r="r" b="b"/>
              <a:pathLst>
                <a:path w="254" h="232" extrusionOk="0">
                  <a:moveTo>
                    <a:pt x="93" y="1"/>
                  </a:moveTo>
                  <a:cubicBezTo>
                    <a:pt x="41" y="1"/>
                    <a:pt x="0" y="61"/>
                    <a:pt x="28" y="143"/>
                  </a:cubicBezTo>
                  <a:cubicBezTo>
                    <a:pt x="28" y="176"/>
                    <a:pt x="61" y="176"/>
                    <a:pt x="94" y="210"/>
                  </a:cubicBezTo>
                  <a:cubicBezTo>
                    <a:pt x="118" y="225"/>
                    <a:pt x="139" y="232"/>
                    <a:pt x="158" y="232"/>
                  </a:cubicBezTo>
                  <a:cubicBezTo>
                    <a:pt x="220" y="232"/>
                    <a:pt x="253" y="161"/>
                    <a:pt x="228" y="110"/>
                  </a:cubicBezTo>
                  <a:cubicBezTo>
                    <a:pt x="228" y="43"/>
                    <a:pt x="195" y="43"/>
                    <a:pt x="128" y="9"/>
                  </a:cubicBezTo>
                  <a:cubicBezTo>
                    <a:pt x="116" y="4"/>
                    <a:pt x="104" y="1"/>
                    <a:pt x="9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60"/>
            <p:cNvSpPr/>
            <p:nvPr/>
          </p:nvSpPr>
          <p:spPr>
            <a:xfrm>
              <a:off x="5176600" y="2191125"/>
              <a:ext cx="4175" cy="5225"/>
            </a:xfrm>
            <a:custGeom>
              <a:avLst/>
              <a:gdLst/>
              <a:ahLst/>
              <a:cxnLst/>
              <a:rect l="l" t="t" r="r" b="b"/>
              <a:pathLst>
                <a:path w="167" h="209" extrusionOk="0">
                  <a:moveTo>
                    <a:pt x="88" y="1"/>
                  </a:moveTo>
                  <a:cubicBezTo>
                    <a:pt x="75" y="1"/>
                    <a:pt x="67" y="9"/>
                    <a:pt x="67" y="26"/>
                  </a:cubicBezTo>
                  <a:cubicBezTo>
                    <a:pt x="0" y="59"/>
                    <a:pt x="0" y="92"/>
                    <a:pt x="0" y="159"/>
                  </a:cubicBezTo>
                  <a:cubicBezTo>
                    <a:pt x="0" y="192"/>
                    <a:pt x="34" y="209"/>
                    <a:pt x="71" y="209"/>
                  </a:cubicBezTo>
                  <a:cubicBezTo>
                    <a:pt x="109" y="209"/>
                    <a:pt x="150" y="192"/>
                    <a:pt x="167" y="159"/>
                  </a:cubicBezTo>
                  <a:cubicBezTo>
                    <a:pt x="167" y="59"/>
                    <a:pt x="167" y="59"/>
                    <a:pt x="134" y="26"/>
                  </a:cubicBezTo>
                  <a:cubicBezTo>
                    <a:pt x="117" y="9"/>
                    <a:pt x="100" y="1"/>
                    <a:pt x="88"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60"/>
            <p:cNvSpPr/>
            <p:nvPr/>
          </p:nvSpPr>
          <p:spPr>
            <a:xfrm>
              <a:off x="5221625" y="2264725"/>
              <a:ext cx="4200" cy="5650"/>
            </a:xfrm>
            <a:custGeom>
              <a:avLst/>
              <a:gdLst/>
              <a:ahLst/>
              <a:cxnLst/>
              <a:rect l="l" t="t" r="r" b="b"/>
              <a:pathLst>
                <a:path w="168" h="226" extrusionOk="0">
                  <a:moveTo>
                    <a:pt x="71" y="0"/>
                  </a:moveTo>
                  <a:cubicBezTo>
                    <a:pt x="50" y="0"/>
                    <a:pt x="34" y="17"/>
                    <a:pt x="34" y="50"/>
                  </a:cubicBezTo>
                  <a:cubicBezTo>
                    <a:pt x="0" y="84"/>
                    <a:pt x="0" y="117"/>
                    <a:pt x="0" y="150"/>
                  </a:cubicBezTo>
                  <a:cubicBezTo>
                    <a:pt x="17" y="200"/>
                    <a:pt x="59" y="225"/>
                    <a:pt x="96" y="225"/>
                  </a:cubicBezTo>
                  <a:cubicBezTo>
                    <a:pt x="134" y="225"/>
                    <a:pt x="167" y="200"/>
                    <a:pt x="167" y="150"/>
                  </a:cubicBezTo>
                  <a:cubicBezTo>
                    <a:pt x="167" y="84"/>
                    <a:pt x="167" y="84"/>
                    <a:pt x="134" y="50"/>
                  </a:cubicBezTo>
                  <a:cubicBezTo>
                    <a:pt x="117" y="17"/>
                    <a:pt x="92" y="0"/>
                    <a:pt x="7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60"/>
            <p:cNvSpPr/>
            <p:nvPr/>
          </p:nvSpPr>
          <p:spPr>
            <a:xfrm>
              <a:off x="5159925" y="2093975"/>
              <a:ext cx="5025" cy="4525"/>
            </a:xfrm>
            <a:custGeom>
              <a:avLst/>
              <a:gdLst/>
              <a:ahLst/>
              <a:cxnLst/>
              <a:rect l="l" t="t" r="r" b="b"/>
              <a:pathLst>
                <a:path w="201" h="181" extrusionOk="0">
                  <a:moveTo>
                    <a:pt x="108" y="0"/>
                  </a:moveTo>
                  <a:cubicBezTo>
                    <a:pt x="58" y="0"/>
                    <a:pt x="0" y="25"/>
                    <a:pt x="0" y="75"/>
                  </a:cubicBezTo>
                  <a:cubicBezTo>
                    <a:pt x="0" y="147"/>
                    <a:pt x="48" y="180"/>
                    <a:pt x="92" y="180"/>
                  </a:cubicBezTo>
                  <a:cubicBezTo>
                    <a:pt x="131" y="180"/>
                    <a:pt x="167" y="155"/>
                    <a:pt x="167" y="109"/>
                  </a:cubicBezTo>
                  <a:lnTo>
                    <a:pt x="167" y="75"/>
                  </a:lnTo>
                  <a:cubicBezTo>
                    <a:pt x="200" y="25"/>
                    <a:pt x="158"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60"/>
            <p:cNvSpPr/>
            <p:nvPr/>
          </p:nvSpPr>
          <p:spPr>
            <a:xfrm>
              <a:off x="5199525" y="2155900"/>
              <a:ext cx="4600" cy="5125"/>
            </a:xfrm>
            <a:custGeom>
              <a:avLst/>
              <a:gdLst/>
              <a:ahLst/>
              <a:cxnLst/>
              <a:rect l="l" t="t" r="r" b="b"/>
              <a:pathLst>
                <a:path w="184" h="205" extrusionOk="0">
                  <a:moveTo>
                    <a:pt x="88" y="0"/>
                  </a:moveTo>
                  <a:cubicBezTo>
                    <a:pt x="42" y="0"/>
                    <a:pt x="0" y="34"/>
                    <a:pt x="17" y="100"/>
                  </a:cubicBezTo>
                  <a:cubicBezTo>
                    <a:pt x="17" y="172"/>
                    <a:pt x="65" y="205"/>
                    <a:pt x="110" y="205"/>
                  </a:cubicBezTo>
                  <a:cubicBezTo>
                    <a:pt x="148" y="205"/>
                    <a:pt x="184" y="180"/>
                    <a:pt x="184" y="134"/>
                  </a:cubicBezTo>
                  <a:lnTo>
                    <a:pt x="184" y="100"/>
                  </a:lnTo>
                  <a:cubicBezTo>
                    <a:pt x="184" y="34"/>
                    <a:pt x="134" y="0"/>
                    <a:pt x="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60"/>
            <p:cNvSpPr/>
            <p:nvPr/>
          </p:nvSpPr>
          <p:spPr>
            <a:xfrm>
              <a:off x="5044050" y="2135150"/>
              <a:ext cx="5425" cy="5125"/>
            </a:xfrm>
            <a:custGeom>
              <a:avLst/>
              <a:gdLst/>
              <a:ahLst/>
              <a:cxnLst/>
              <a:rect l="l" t="t" r="r" b="b"/>
              <a:pathLst>
                <a:path w="217" h="205" extrusionOk="0">
                  <a:moveTo>
                    <a:pt x="94" y="0"/>
                  </a:moveTo>
                  <a:cubicBezTo>
                    <a:pt x="43" y="0"/>
                    <a:pt x="0" y="33"/>
                    <a:pt x="32" y="96"/>
                  </a:cubicBezTo>
                  <a:lnTo>
                    <a:pt x="32" y="130"/>
                  </a:lnTo>
                  <a:cubicBezTo>
                    <a:pt x="32" y="180"/>
                    <a:pt x="73" y="205"/>
                    <a:pt x="115" y="205"/>
                  </a:cubicBezTo>
                  <a:cubicBezTo>
                    <a:pt x="157" y="205"/>
                    <a:pt x="199" y="180"/>
                    <a:pt x="199" y="130"/>
                  </a:cubicBezTo>
                  <a:cubicBezTo>
                    <a:pt x="216" y="42"/>
                    <a:pt x="150" y="0"/>
                    <a:pt x="9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60"/>
            <p:cNvSpPr/>
            <p:nvPr/>
          </p:nvSpPr>
          <p:spPr>
            <a:xfrm>
              <a:off x="5079850" y="2151525"/>
              <a:ext cx="9200" cy="32825"/>
            </a:xfrm>
            <a:custGeom>
              <a:avLst/>
              <a:gdLst/>
              <a:ahLst/>
              <a:cxnLst/>
              <a:rect l="l" t="t" r="r" b="b"/>
              <a:pathLst>
                <a:path w="368" h="1313" extrusionOk="0">
                  <a:moveTo>
                    <a:pt x="318" y="0"/>
                  </a:moveTo>
                  <a:cubicBezTo>
                    <a:pt x="293" y="0"/>
                    <a:pt x="268" y="25"/>
                    <a:pt x="268" y="75"/>
                  </a:cubicBezTo>
                  <a:cubicBezTo>
                    <a:pt x="134" y="442"/>
                    <a:pt x="101" y="842"/>
                    <a:pt x="1" y="1243"/>
                  </a:cubicBezTo>
                  <a:cubicBezTo>
                    <a:pt x="1" y="1284"/>
                    <a:pt x="52" y="1312"/>
                    <a:pt x="99" y="1312"/>
                  </a:cubicBezTo>
                  <a:cubicBezTo>
                    <a:pt x="127" y="1312"/>
                    <a:pt x="155" y="1301"/>
                    <a:pt x="168" y="1276"/>
                  </a:cubicBezTo>
                  <a:cubicBezTo>
                    <a:pt x="268" y="909"/>
                    <a:pt x="368" y="475"/>
                    <a:pt x="368" y="75"/>
                  </a:cubicBezTo>
                  <a:cubicBezTo>
                    <a:pt x="368" y="25"/>
                    <a:pt x="343" y="0"/>
                    <a:pt x="31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60"/>
            <p:cNvSpPr/>
            <p:nvPr/>
          </p:nvSpPr>
          <p:spPr>
            <a:xfrm>
              <a:off x="5025775" y="2080675"/>
              <a:ext cx="16975" cy="17200"/>
            </a:xfrm>
            <a:custGeom>
              <a:avLst/>
              <a:gdLst/>
              <a:ahLst/>
              <a:cxnLst/>
              <a:rect l="l" t="t" r="r" b="b"/>
              <a:pathLst>
                <a:path w="679" h="688" extrusionOk="0">
                  <a:moveTo>
                    <a:pt x="90" y="0"/>
                  </a:moveTo>
                  <a:cubicBezTo>
                    <a:pt x="70" y="0"/>
                    <a:pt x="0" y="78"/>
                    <a:pt x="29" y="107"/>
                  </a:cubicBezTo>
                  <a:cubicBezTo>
                    <a:pt x="129" y="174"/>
                    <a:pt x="196" y="307"/>
                    <a:pt x="296" y="407"/>
                  </a:cubicBezTo>
                  <a:cubicBezTo>
                    <a:pt x="362" y="474"/>
                    <a:pt x="463" y="607"/>
                    <a:pt x="529" y="674"/>
                  </a:cubicBezTo>
                  <a:cubicBezTo>
                    <a:pt x="547" y="683"/>
                    <a:pt x="567" y="687"/>
                    <a:pt x="586" y="687"/>
                  </a:cubicBezTo>
                  <a:cubicBezTo>
                    <a:pt x="638" y="687"/>
                    <a:pt x="678" y="656"/>
                    <a:pt x="629" y="607"/>
                  </a:cubicBezTo>
                  <a:cubicBezTo>
                    <a:pt x="463" y="407"/>
                    <a:pt x="262" y="241"/>
                    <a:pt x="96" y="7"/>
                  </a:cubicBezTo>
                  <a:cubicBezTo>
                    <a:pt x="96" y="2"/>
                    <a:pt x="94" y="0"/>
                    <a:pt x="90"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60"/>
            <p:cNvSpPr/>
            <p:nvPr/>
          </p:nvSpPr>
          <p:spPr>
            <a:xfrm>
              <a:off x="5025675" y="2209175"/>
              <a:ext cx="6675" cy="4275"/>
            </a:xfrm>
            <a:custGeom>
              <a:avLst/>
              <a:gdLst/>
              <a:ahLst/>
              <a:cxnLst/>
              <a:rect l="l" t="t" r="r" b="b"/>
              <a:pathLst>
                <a:path w="267" h="171" extrusionOk="0">
                  <a:moveTo>
                    <a:pt x="105" y="0"/>
                  </a:moveTo>
                  <a:cubicBezTo>
                    <a:pt x="0" y="0"/>
                    <a:pt x="10" y="171"/>
                    <a:pt x="133" y="171"/>
                  </a:cubicBezTo>
                  <a:cubicBezTo>
                    <a:pt x="266" y="171"/>
                    <a:pt x="266" y="4"/>
                    <a:pt x="133" y="4"/>
                  </a:cubicBezTo>
                  <a:cubicBezTo>
                    <a:pt x="123" y="1"/>
                    <a:pt x="113" y="0"/>
                    <a:pt x="105"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60"/>
            <p:cNvSpPr/>
            <p:nvPr/>
          </p:nvSpPr>
          <p:spPr>
            <a:xfrm>
              <a:off x="5030875" y="2184900"/>
              <a:ext cx="27925" cy="34250"/>
            </a:xfrm>
            <a:custGeom>
              <a:avLst/>
              <a:gdLst/>
              <a:ahLst/>
              <a:cxnLst/>
              <a:rect l="l" t="t" r="r" b="b"/>
              <a:pathLst>
                <a:path w="1117" h="1370" extrusionOk="0">
                  <a:moveTo>
                    <a:pt x="108" y="1"/>
                  </a:moveTo>
                  <a:cubicBezTo>
                    <a:pt x="67" y="1"/>
                    <a:pt x="1" y="79"/>
                    <a:pt x="58" y="108"/>
                  </a:cubicBezTo>
                  <a:cubicBezTo>
                    <a:pt x="392" y="508"/>
                    <a:pt x="625" y="975"/>
                    <a:pt x="992" y="1342"/>
                  </a:cubicBezTo>
                  <a:cubicBezTo>
                    <a:pt x="1012" y="1362"/>
                    <a:pt x="1031" y="1370"/>
                    <a:pt x="1048" y="1370"/>
                  </a:cubicBezTo>
                  <a:cubicBezTo>
                    <a:pt x="1090" y="1370"/>
                    <a:pt x="1116" y="1322"/>
                    <a:pt x="1092" y="1275"/>
                  </a:cubicBezTo>
                  <a:cubicBezTo>
                    <a:pt x="826" y="808"/>
                    <a:pt x="425" y="441"/>
                    <a:pt x="125" y="8"/>
                  </a:cubicBezTo>
                  <a:cubicBezTo>
                    <a:pt x="120" y="3"/>
                    <a:pt x="114"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60"/>
            <p:cNvSpPr/>
            <p:nvPr/>
          </p:nvSpPr>
          <p:spPr>
            <a:xfrm>
              <a:off x="5124900" y="2102725"/>
              <a:ext cx="5025" cy="5325"/>
            </a:xfrm>
            <a:custGeom>
              <a:avLst/>
              <a:gdLst/>
              <a:ahLst/>
              <a:cxnLst/>
              <a:rect l="l" t="t" r="r" b="b"/>
              <a:pathLst>
                <a:path w="201" h="213" extrusionOk="0">
                  <a:moveTo>
                    <a:pt x="100" y="1"/>
                  </a:moveTo>
                  <a:cubicBezTo>
                    <a:pt x="50" y="1"/>
                    <a:pt x="0" y="42"/>
                    <a:pt x="33" y="126"/>
                  </a:cubicBezTo>
                  <a:cubicBezTo>
                    <a:pt x="55" y="189"/>
                    <a:pt x="102" y="212"/>
                    <a:pt x="135" y="212"/>
                  </a:cubicBezTo>
                  <a:cubicBezTo>
                    <a:pt x="153" y="212"/>
                    <a:pt x="167" y="205"/>
                    <a:pt x="167" y="192"/>
                  </a:cubicBezTo>
                  <a:lnTo>
                    <a:pt x="167" y="126"/>
                  </a:lnTo>
                  <a:cubicBezTo>
                    <a:pt x="200" y="42"/>
                    <a:pt x="15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60"/>
            <p:cNvSpPr/>
            <p:nvPr/>
          </p:nvSpPr>
          <p:spPr>
            <a:xfrm>
              <a:off x="5155225" y="2133150"/>
              <a:ext cx="13875" cy="30350"/>
            </a:xfrm>
            <a:custGeom>
              <a:avLst/>
              <a:gdLst/>
              <a:ahLst/>
              <a:cxnLst/>
              <a:rect l="l" t="t" r="r" b="b"/>
              <a:pathLst>
                <a:path w="555" h="1214" extrusionOk="0">
                  <a:moveTo>
                    <a:pt x="477" y="0"/>
                  </a:moveTo>
                  <a:cubicBezTo>
                    <a:pt x="469" y="0"/>
                    <a:pt x="461" y="3"/>
                    <a:pt x="455" y="10"/>
                  </a:cubicBezTo>
                  <a:cubicBezTo>
                    <a:pt x="188" y="310"/>
                    <a:pt x="121" y="743"/>
                    <a:pt x="21" y="1144"/>
                  </a:cubicBezTo>
                  <a:cubicBezTo>
                    <a:pt x="1" y="1185"/>
                    <a:pt x="44" y="1213"/>
                    <a:pt x="88" y="1213"/>
                  </a:cubicBezTo>
                  <a:cubicBezTo>
                    <a:pt x="115" y="1213"/>
                    <a:pt x="142" y="1203"/>
                    <a:pt x="155" y="1177"/>
                  </a:cubicBezTo>
                  <a:cubicBezTo>
                    <a:pt x="188" y="977"/>
                    <a:pt x="288" y="810"/>
                    <a:pt x="355" y="577"/>
                  </a:cubicBezTo>
                  <a:cubicBezTo>
                    <a:pt x="455" y="410"/>
                    <a:pt x="522" y="243"/>
                    <a:pt x="555" y="76"/>
                  </a:cubicBezTo>
                  <a:cubicBezTo>
                    <a:pt x="555" y="49"/>
                    <a:pt x="511" y="0"/>
                    <a:pt x="477"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60"/>
            <p:cNvSpPr/>
            <p:nvPr/>
          </p:nvSpPr>
          <p:spPr>
            <a:xfrm>
              <a:off x="5054850" y="2046300"/>
              <a:ext cx="5025" cy="13425"/>
            </a:xfrm>
            <a:custGeom>
              <a:avLst/>
              <a:gdLst/>
              <a:ahLst/>
              <a:cxnLst/>
              <a:rect l="l" t="t" r="r" b="b"/>
              <a:pathLst>
                <a:path w="201" h="537" extrusionOk="0">
                  <a:moveTo>
                    <a:pt x="79" y="1"/>
                  </a:moveTo>
                  <a:cubicBezTo>
                    <a:pt x="50" y="1"/>
                    <a:pt x="0" y="24"/>
                    <a:pt x="0" y="48"/>
                  </a:cubicBezTo>
                  <a:cubicBezTo>
                    <a:pt x="33" y="215"/>
                    <a:pt x="33" y="381"/>
                    <a:pt x="133" y="515"/>
                  </a:cubicBezTo>
                  <a:cubicBezTo>
                    <a:pt x="147" y="529"/>
                    <a:pt x="161" y="537"/>
                    <a:pt x="173" y="537"/>
                  </a:cubicBezTo>
                  <a:cubicBezTo>
                    <a:pt x="189" y="537"/>
                    <a:pt x="200" y="520"/>
                    <a:pt x="200" y="481"/>
                  </a:cubicBezTo>
                  <a:cubicBezTo>
                    <a:pt x="200" y="315"/>
                    <a:pt x="133" y="181"/>
                    <a:pt x="100" y="14"/>
                  </a:cubicBezTo>
                  <a:cubicBezTo>
                    <a:pt x="100" y="5"/>
                    <a:pt x="91"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60"/>
            <p:cNvSpPr/>
            <p:nvPr/>
          </p:nvSpPr>
          <p:spPr>
            <a:xfrm>
              <a:off x="5111575" y="2165600"/>
              <a:ext cx="5825" cy="4500"/>
            </a:xfrm>
            <a:custGeom>
              <a:avLst/>
              <a:gdLst/>
              <a:ahLst/>
              <a:cxnLst/>
              <a:rect l="l" t="t" r="r" b="b"/>
              <a:pathLst>
                <a:path w="233" h="180" extrusionOk="0">
                  <a:moveTo>
                    <a:pt x="67" y="0"/>
                  </a:moveTo>
                  <a:cubicBezTo>
                    <a:pt x="1" y="0"/>
                    <a:pt x="12" y="179"/>
                    <a:pt x="99" y="179"/>
                  </a:cubicBezTo>
                  <a:cubicBezTo>
                    <a:pt x="233" y="179"/>
                    <a:pt x="233" y="12"/>
                    <a:pt x="99" y="12"/>
                  </a:cubicBezTo>
                  <a:cubicBezTo>
                    <a:pt x="87" y="4"/>
                    <a:pt x="76" y="0"/>
                    <a:pt x="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60"/>
            <p:cNvSpPr/>
            <p:nvPr/>
          </p:nvSpPr>
          <p:spPr>
            <a:xfrm>
              <a:off x="5082575" y="2207600"/>
              <a:ext cx="29825" cy="14375"/>
            </a:xfrm>
            <a:custGeom>
              <a:avLst/>
              <a:gdLst/>
              <a:ahLst/>
              <a:cxnLst/>
              <a:rect l="l" t="t" r="r" b="b"/>
              <a:pathLst>
                <a:path w="1193" h="575" extrusionOk="0">
                  <a:moveTo>
                    <a:pt x="1093" y="0"/>
                  </a:moveTo>
                  <a:cubicBezTo>
                    <a:pt x="726" y="67"/>
                    <a:pt x="392" y="267"/>
                    <a:pt x="59" y="434"/>
                  </a:cubicBezTo>
                  <a:cubicBezTo>
                    <a:pt x="1" y="492"/>
                    <a:pt x="18" y="574"/>
                    <a:pt x="67" y="574"/>
                  </a:cubicBezTo>
                  <a:cubicBezTo>
                    <a:pt x="74" y="574"/>
                    <a:pt x="83" y="572"/>
                    <a:pt x="92" y="567"/>
                  </a:cubicBezTo>
                  <a:cubicBezTo>
                    <a:pt x="425" y="434"/>
                    <a:pt x="859" y="334"/>
                    <a:pt x="1159" y="100"/>
                  </a:cubicBezTo>
                  <a:cubicBezTo>
                    <a:pt x="1193" y="67"/>
                    <a:pt x="1193" y="0"/>
                    <a:pt x="1093"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60"/>
            <p:cNvSpPr/>
            <p:nvPr/>
          </p:nvSpPr>
          <p:spPr>
            <a:xfrm>
              <a:off x="5155750" y="2301825"/>
              <a:ext cx="83400" cy="190175"/>
            </a:xfrm>
            <a:custGeom>
              <a:avLst/>
              <a:gdLst/>
              <a:ahLst/>
              <a:cxnLst/>
              <a:rect l="l" t="t" r="r" b="b"/>
              <a:pathLst>
                <a:path w="3336" h="7607" extrusionOk="0">
                  <a:moveTo>
                    <a:pt x="267" y="1"/>
                  </a:moveTo>
                  <a:lnTo>
                    <a:pt x="0" y="7606"/>
                  </a:lnTo>
                  <a:cubicBezTo>
                    <a:pt x="0" y="7606"/>
                    <a:pt x="3102" y="6939"/>
                    <a:pt x="3336" y="167"/>
                  </a:cubicBezTo>
                  <a:lnTo>
                    <a:pt x="26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85"/>
        <p:cNvGrpSpPr/>
        <p:nvPr/>
      </p:nvGrpSpPr>
      <p:grpSpPr>
        <a:xfrm>
          <a:off x="0" y="0"/>
          <a:ext cx="0" cy="0"/>
          <a:chOff x="0" y="0"/>
          <a:chExt cx="0" cy="0"/>
        </a:xfrm>
      </p:grpSpPr>
      <p:grpSp>
        <p:nvGrpSpPr>
          <p:cNvPr id="7386" name="Google Shape;7386;p61"/>
          <p:cNvGrpSpPr/>
          <p:nvPr/>
        </p:nvGrpSpPr>
        <p:grpSpPr>
          <a:xfrm rot="227381">
            <a:off x="4078019" y="226628"/>
            <a:ext cx="804845" cy="1593213"/>
            <a:chOff x="5752000" y="1322550"/>
            <a:chExt cx="804775" cy="1593075"/>
          </a:xfrm>
        </p:grpSpPr>
        <p:sp>
          <p:nvSpPr>
            <p:cNvPr id="7387" name="Google Shape;7387;p61"/>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61"/>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61"/>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61"/>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61"/>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61"/>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61"/>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61"/>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61"/>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61"/>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61"/>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61"/>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61"/>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61"/>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61"/>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61"/>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61"/>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61"/>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61"/>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61"/>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61"/>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61"/>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61"/>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61"/>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61"/>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61"/>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61"/>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61"/>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61"/>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61"/>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61"/>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61"/>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61"/>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61"/>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61"/>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61"/>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61"/>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61"/>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61"/>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61"/>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61"/>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61"/>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61"/>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61"/>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61"/>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61"/>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61"/>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61"/>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61"/>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61"/>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61"/>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61"/>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61"/>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61"/>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61"/>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61"/>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61"/>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61"/>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61"/>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61"/>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61"/>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61"/>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61"/>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61"/>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61"/>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61"/>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61"/>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61"/>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61"/>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61"/>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61"/>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61"/>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61"/>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61"/>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61"/>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61"/>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61"/>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61"/>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61"/>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61"/>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61"/>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61"/>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61"/>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61"/>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61"/>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61"/>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61"/>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61"/>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61"/>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61"/>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61"/>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61"/>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61"/>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61"/>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61"/>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61"/>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61"/>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61"/>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61"/>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61"/>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61"/>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61"/>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61"/>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61"/>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61"/>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61"/>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61"/>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61"/>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61"/>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61"/>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61"/>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61"/>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61"/>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61"/>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61"/>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61"/>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61"/>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61"/>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61"/>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61"/>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61"/>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61"/>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61"/>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61"/>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61"/>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61"/>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61"/>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61"/>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61"/>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61"/>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61"/>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61"/>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61"/>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61"/>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61"/>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2" name="Google Shape;7522;p61"/>
          <p:cNvSpPr/>
          <p:nvPr/>
        </p:nvSpPr>
        <p:spPr>
          <a:xfrm>
            <a:off x="476415" y="1046251"/>
            <a:ext cx="7970050" cy="3328700"/>
          </a:xfrm>
          <a:custGeom>
            <a:avLst/>
            <a:gdLst/>
            <a:ahLst/>
            <a:cxnLst/>
            <a:rect l="l" t="t" r="r" b="b"/>
            <a:pathLst>
              <a:path w="318802" h="133148" extrusionOk="0">
                <a:moveTo>
                  <a:pt x="126327" y="123306"/>
                </a:moveTo>
                <a:cubicBezTo>
                  <a:pt x="169726" y="128060"/>
                  <a:pt x="238028" y="135730"/>
                  <a:pt x="269769" y="132286"/>
                </a:cubicBezTo>
                <a:cubicBezTo>
                  <a:pt x="301510" y="128842"/>
                  <a:pt x="311650" y="122081"/>
                  <a:pt x="316773" y="102640"/>
                </a:cubicBezTo>
                <a:cubicBezTo>
                  <a:pt x="321896" y="83199"/>
                  <a:pt x="317616" y="31983"/>
                  <a:pt x="300507" y="15642"/>
                </a:cubicBezTo>
                <a:cubicBezTo>
                  <a:pt x="283398" y="-699"/>
                  <a:pt x="251259" y="6921"/>
                  <a:pt x="214119" y="4596"/>
                </a:cubicBezTo>
                <a:cubicBezTo>
                  <a:pt x="176979" y="2271"/>
                  <a:pt x="110850" y="-2564"/>
                  <a:pt x="77666" y="1693"/>
                </a:cubicBezTo>
                <a:cubicBezTo>
                  <a:pt x="44482" y="5950"/>
                  <a:pt x="26398" y="13129"/>
                  <a:pt x="15016" y="30140"/>
                </a:cubicBezTo>
                <a:cubicBezTo>
                  <a:pt x="3634" y="47152"/>
                  <a:pt x="-9179" y="88234"/>
                  <a:pt x="9373" y="103762"/>
                </a:cubicBezTo>
                <a:cubicBezTo>
                  <a:pt x="27925" y="119290"/>
                  <a:pt x="82928" y="118552"/>
                  <a:pt x="126327" y="123306"/>
                </a:cubicBezTo>
                <a:close/>
              </a:path>
            </a:pathLst>
          </a:custGeom>
          <a:solidFill>
            <a:schemeClr val="dk2"/>
          </a:solidFill>
          <a:ln>
            <a:noFill/>
          </a:ln>
        </p:spPr>
      </p:sp>
      <p:sp>
        <p:nvSpPr>
          <p:cNvPr id="7523" name="Google Shape;7523;p61"/>
          <p:cNvSpPr txBox="1">
            <a:spLocks noGrp="1"/>
          </p:cNvSpPr>
          <p:nvPr>
            <p:ph type="title"/>
          </p:nvPr>
        </p:nvSpPr>
        <p:spPr>
          <a:xfrm>
            <a:off x="171475" y="321475"/>
            <a:ext cx="5956800" cy="64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Lisa Anne Kelly-Rouse</a:t>
            </a:r>
            <a:endParaRPr>
              <a:solidFill>
                <a:schemeClr val="dk1"/>
              </a:solidFill>
              <a:latin typeface="Jua"/>
              <a:ea typeface="Jua"/>
              <a:cs typeface="Jua"/>
              <a:sym typeface="Jua"/>
            </a:endParaRPr>
          </a:p>
        </p:txBody>
      </p:sp>
      <p:sp>
        <p:nvSpPr>
          <p:cNvPr id="7524" name="Google Shape;7524;p61"/>
          <p:cNvSpPr txBox="1">
            <a:spLocks noGrp="1"/>
          </p:cNvSpPr>
          <p:nvPr>
            <p:ph type="subTitle" idx="1"/>
          </p:nvPr>
        </p:nvSpPr>
        <p:spPr>
          <a:xfrm>
            <a:off x="367400" y="796025"/>
            <a:ext cx="7822200" cy="4087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595959"/>
                </a:solidFill>
                <a:latin typeface="Arial"/>
                <a:ea typeface="Arial"/>
                <a:cs typeface="Arial"/>
                <a:sym typeface="Arial"/>
              </a:rPr>
              <a:t>I was given my name because</a:t>
            </a:r>
            <a:r>
              <a:rPr lang="en" sz="1400">
                <a:solidFill>
                  <a:srgbClr val="595959"/>
                </a:solidFill>
                <a:latin typeface="Arial"/>
                <a:ea typeface="Arial"/>
                <a:cs typeface="Arial"/>
                <a:sym typeface="Arial"/>
              </a:rPr>
              <a:t> my parents liked the sound of it. My brother was named after my father, but as far as I know, my sister and I had no special meaning. I did look up my name and several years before and many years after I was born, it was one of the most popular girls names. </a:t>
            </a:r>
            <a:endParaRPr sz="14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en" sz="1400" b="1">
                <a:solidFill>
                  <a:srgbClr val="595959"/>
                </a:solidFill>
                <a:latin typeface="Arial"/>
                <a:ea typeface="Arial"/>
                <a:cs typeface="Arial"/>
                <a:sym typeface="Arial"/>
              </a:rPr>
              <a:t>I dislike my name because </a:t>
            </a:r>
            <a:r>
              <a:rPr lang="en" sz="1400">
                <a:solidFill>
                  <a:srgbClr val="595959"/>
                </a:solidFill>
                <a:latin typeface="Arial"/>
                <a:ea typeface="Arial"/>
                <a:cs typeface="Arial"/>
                <a:sym typeface="Arial"/>
              </a:rPr>
              <a:t>of its popularity. I was always one of 3 Lisas in my class, and I always had to be “Lisa K”. I also disliked not being able to have a nickname. I had a friend try to help out and called me Li-Li...but I </a:t>
            </a:r>
            <a:r>
              <a:rPr lang="en" sz="1400" i="1">
                <a:solidFill>
                  <a:srgbClr val="595959"/>
                </a:solidFill>
                <a:latin typeface="Arial"/>
                <a:ea typeface="Arial"/>
                <a:cs typeface="Arial"/>
                <a:sym typeface="Arial"/>
              </a:rPr>
              <a:t>really </a:t>
            </a:r>
            <a:r>
              <a:rPr lang="en" sz="1400">
                <a:solidFill>
                  <a:srgbClr val="595959"/>
                </a:solidFill>
                <a:latin typeface="Arial"/>
                <a:ea typeface="Arial"/>
                <a:cs typeface="Arial"/>
                <a:sym typeface="Arial"/>
              </a:rPr>
              <a:t>didn’t like that. </a:t>
            </a:r>
            <a:endParaRPr sz="14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en" sz="1400" b="1">
                <a:solidFill>
                  <a:srgbClr val="595959"/>
                </a:solidFill>
                <a:latin typeface="Arial"/>
                <a:ea typeface="Arial"/>
                <a:cs typeface="Arial"/>
                <a:sym typeface="Arial"/>
              </a:rPr>
              <a:t>My name isn’t a good fit for my personality because </a:t>
            </a:r>
            <a:r>
              <a:rPr lang="en" sz="1400">
                <a:solidFill>
                  <a:srgbClr val="595959"/>
                </a:solidFill>
                <a:latin typeface="Arial"/>
                <a:ea typeface="Arial"/>
                <a:cs typeface="Arial"/>
                <a:sym typeface="Arial"/>
              </a:rPr>
              <a:t>I like to be different and having a common name, without a special reason, made me feel ordinary.</a:t>
            </a:r>
            <a:endParaRPr sz="14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en" sz="1400" b="1">
                <a:solidFill>
                  <a:srgbClr val="595959"/>
                </a:solidFill>
                <a:latin typeface="Arial"/>
                <a:ea typeface="Arial"/>
                <a:cs typeface="Arial"/>
                <a:sym typeface="Arial"/>
              </a:rPr>
              <a:t>People may assume how old I am because of my name.</a:t>
            </a:r>
            <a:r>
              <a:rPr lang="en" sz="1400">
                <a:solidFill>
                  <a:srgbClr val="595959"/>
                </a:solidFill>
                <a:latin typeface="Arial"/>
                <a:ea typeface="Arial"/>
                <a:cs typeface="Arial"/>
                <a:sym typeface="Arial"/>
              </a:rPr>
              <a:t> I don’t know that you would assume anything special about me. You don’t hear my name much any more, so I guess, if anything, you may assume I was born in the 60’s or 70’s.</a:t>
            </a:r>
            <a:r>
              <a:rPr lang="en" sz="1400" b="1">
                <a:solidFill>
                  <a:srgbClr val="595959"/>
                </a:solidFill>
                <a:latin typeface="Arial"/>
                <a:ea typeface="Arial"/>
                <a:cs typeface="Arial"/>
                <a:sym typeface="Arial"/>
              </a:rPr>
              <a:t> </a:t>
            </a:r>
            <a:endParaRPr b="1"/>
          </a:p>
        </p:txBody>
      </p:sp>
      <p:grpSp>
        <p:nvGrpSpPr>
          <p:cNvPr id="7525" name="Google Shape;7525;p61"/>
          <p:cNvGrpSpPr/>
          <p:nvPr/>
        </p:nvGrpSpPr>
        <p:grpSpPr>
          <a:xfrm flipH="1">
            <a:off x="8088719" y="3048550"/>
            <a:ext cx="742225" cy="1554100"/>
            <a:chOff x="4339100" y="297700"/>
            <a:chExt cx="742225" cy="1554100"/>
          </a:xfrm>
        </p:grpSpPr>
        <p:sp>
          <p:nvSpPr>
            <p:cNvPr id="7526" name="Google Shape;7526;p61"/>
            <p:cNvSpPr/>
            <p:nvPr/>
          </p:nvSpPr>
          <p:spPr>
            <a:xfrm>
              <a:off x="4519225" y="29770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61"/>
            <p:cNvSpPr/>
            <p:nvPr/>
          </p:nvSpPr>
          <p:spPr>
            <a:xfrm>
              <a:off x="4793600" y="169832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61"/>
            <p:cNvSpPr/>
            <p:nvPr/>
          </p:nvSpPr>
          <p:spPr>
            <a:xfrm>
              <a:off x="4339100" y="167747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61"/>
            <p:cNvSpPr/>
            <p:nvPr/>
          </p:nvSpPr>
          <p:spPr>
            <a:xfrm>
              <a:off x="4381525" y="107955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61"/>
            <p:cNvSpPr/>
            <p:nvPr/>
          </p:nvSpPr>
          <p:spPr>
            <a:xfrm>
              <a:off x="4956200" y="71277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61"/>
            <p:cNvSpPr/>
            <p:nvPr/>
          </p:nvSpPr>
          <p:spPr>
            <a:xfrm>
              <a:off x="4995400" y="73762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61"/>
            <p:cNvSpPr/>
            <p:nvPr/>
          </p:nvSpPr>
          <p:spPr>
            <a:xfrm>
              <a:off x="4640975" y="56225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61"/>
            <p:cNvSpPr/>
            <p:nvPr/>
          </p:nvSpPr>
          <p:spPr>
            <a:xfrm>
              <a:off x="4359950" y="95612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61"/>
            <p:cNvSpPr/>
            <p:nvPr/>
          </p:nvSpPr>
          <p:spPr>
            <a:xfrm>
              <a:off x="4475025" y="92110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61"/>
            <p:cNvSpPr/>
            <p:nvPr/>
          </p:nvSpPr>
          <p:spPr>
            <a:xfrm>
              <a:off x="4476700" y="55835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61"/>
            <p:cNvSpPr/>
            <p:nvPr/>
          </p:nvSpPr>
          <p:spPr>
            <a:xfrm>
              <a:off x="4540075" y="33402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61"/>
            <p:cNvSpPr/>
            <p:nvPr/>
          </p:nvSpPr>
          <p:spPr>
            <a:xfrm>
              <a:off x="4568425" y="49497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61"/>
            <p:cNvSpPr/>
            <p:nvPr/>
          </p:nvSpPr>
          <p:spPr>
            <a:xfrm>
              <a:off x="4517175" y="42075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61"/>
            <p:cNvSpPr/>
            <p:nvPr/>
          </p:nvSpPr>
          <p:spPr>
            <a:xfrm>
              <a:off x="4572500" y="40907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61"/>
            <p:cNvSpPr/>
            <p:nvPr/>
          </p:nvSpPr>
          <p:spPr>
            <a:xfrm>
              <a:off x="4642175" y="39885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61"/>
            <p:cNvSpPr/>
            <p:nvPr/>
          </p:nvSpPr>
          <p:spPr>
            <a:xfrm>
              <a:off x="4583650" y="44437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61"/>
            <p:cNvSpPr/>
            <p:nvPr/>
          </p:nvSpPr>
          <p:spPr>
            <a:xfrm>
              <a:off x="4579275" y="44105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61"/>
            <p:cNvSpPr/>
            <p:nvPr/>
          </p:nvSpPr>
          <p:spPr>
            <a:xfrm>
              <a:off x="4610125" y="39592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61"/>
            <p:cNvSpPr/>
            <p:nvPr/>
          </p:nvSpPr>
          <p:spPr>
            <a:xfrm>
              <a:off x="4409150" y="60385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61"/>
            <p:cNvSpPr/>
            <p:nvPr/>
          </p:nvSpPr>
          <p:spPr>
            <a:xfrm>
              <a:off x="4558425" y="104222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61"/>
            <p:cNvSpPr/>
            <p:nvPr/>
          </p:nvSpPr>
          <p:spPr>
            <a:xfrm>
              <a:off x="4866975" y="175147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61"/>
            <p:cNvSpPr/>
            <p:nvPr/>
          </p:nvSpPr>
          <p:spPr>
            <a:xfrm>
              <a:off x="4877550" y="175637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61"/>
            <p:cNvSpPr/>
            <p:nvPr/>
          </p:nvSpPr>
          <p:spPr>
            <a:xfrm>
              <a:off x="4864475" y="171592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61"/>
            <p:cNvSpPr/>
            <p:nvPr/>
          </p:nvSpPr>
          <p:spPr>
            <a:xfrm>
              <a:off x="4340775" y="175085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61"/>
            <p:cNvSpPr/>
            <p:nvPr/>
          </p:nvSpPr>
          <p:spPr>
            <a:xfrm>
              <a:off x="4422925" y="176472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61"/>
            <p:cNvSpPr/>
            <p:nvPr/>
          </p:nvSpPr>
          <p:spPr>
            <a:xfrm>
              <a:off x="4425250" y="175885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61"/>
            <p:cNvSpPr/>
            <p:nvPr/>
          </p:nvSpPr>
          <p:spPr>
            <a:xfrm>
              <a:off x="4425825" y="174222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61"/>
            <p:cNvSpPr/>
            <p:nvPr/>
          </p:nvSpPr>
          <p:spPr>
            <a:xfrm>
              <a:off x="4833625" y="175980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61"/>
            <p:cNvSpPr/>
            <p:nvPr/>
          </p:nvSpPr>
          <p:spPr>
            <a:xfrm>
              <a:off x="4409975" y="135137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61"/>
            <p:cNvSpPr/>
            <p:nvPr/>
          </p:nvSpPr>
          <p:spPr>
            <a:xfrm>
              <a:off x="4523400" y="100582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61"/>
            <p:cNvSpPr/>
            <p:nvPr/>
          </p:nvSpPr>
          <p:spPr>
            <a:xfrm>
              <a:off x="4570100" y="50330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61"/>
            <p:cNvSpPr/>
            <p:nvPr/>
          </p:nvSpPr>
          <p:spPr>
            <a:xfrm>
              <a:off x="4490875" y="62505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61"/>
            <p:cNvSpPr/>
            <p:nvPr/>
          </p:nvSpPr>
          <p:spPr>
            <a:xfrm>
              <a:off x="4763575" y="76232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61"/>
            <p:cNvSpPr/>
            <p:nvPr/>
          </p:nvSpPr>
          <p:spPr>
            <a:xfrm>
              <a:off x="4418350" y="96012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61"/>
            <p:cNvSpPr/>
            <p:nvPr/>
          </p:nvSpPr>
          <p:spPr>
            <a:xfrm>
              <a:off x="4408550" y="101850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61"/>
            <p:cNvSpPr/>
            <p:nvPr/>
          </p:nvSpPr>
          <p:spPr>
            <a:xfrm>
              <a:off x="4414275" y="99067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61"/>
            <p:cNvSpPr/>
            <p:nvPr/>
          </p:nvSpPr>
          <p:spPr>
            <a:xfrm>
              <a:off x="4532575" y="89775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61"/>
            <p:cNvSpPr/>
            <p:nvPr/>
          </p:nvSpPr>
          <p:spPr>
            <a:xfrm>
              <a:off x="4541750" y="85437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61"/>
            <p:cNvSpPr/>
            <p:nvPr/>
          </p:nvSpPr>
          <p:spPr>
            <a:xfrm>
              <a:off x="4525075" y="93445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61"/>
            <p:cNvSpPr/>
            <p:nvPr/>
          </p:nvSpPr>
          <p:spPr>
            <a:xfrm>
              <a:off x="4885325" y="74597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61"/>
            <p:cNvSpPr/>
            <p:nvPr/>
          </p:nvSpPr>
          <p:spPr>
            <a:xfrm>
              <a:off x="4908675" y="73430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61"/>
            <p:cNvSpPr/>
            <p:nvPr/>
          </p:nvSpPr>
          <p:spPr>
            <a:xfrm>
              <a:off x="4854475" y="75417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8" name="Google Shape;7568;p61"/>
          <p:cNvGrpSpPr/>
          <p:nvPr/>
        </p:nvGrpSpPr>
        <p:grpSpPr>
          <a:xfrm flipH="1">
            <a:off x="-1059244" y="3412950"/>
            <a:ext cx="599625" cy="1730550"/>
            <a:chOff x="4735450" y="1767150"/>
            <a:chExt cx="599625" cy="1730550"/>
          </a:xfrm>
        </p:grpSpPr>
        <p:sp>
          <p:nvSpPr>
            <p:cNvPr id="7569" name="Google Shape;7569;p61"/>
            <p:cNvSpPr/>
            <p:nvPr/>
          </p:nvSpPr>
          <p:spPr>
            <a:xfrm>
              <a:off x="4763800" y="2263475"/>
              <a:ext cx="95925" cy="408650"/>
            </a:xfrm>
            <a:custGeom>
              <a:avLst/>
              <a:gdLst/>
              <a:ahLst/>
              <a:cxnLst/>
              <a:rect l="l" t="t" r="r" b="b"/>
              <a:pathLst>
                <a:path w="3837" h="16346" extrusionOk="0">
                  <a:moveTo>
                    <a:pt x="0" y="0"/>
                  </a:moveTo>
                  <a:lnTo>
                    <a:pt x="67" y="334"/>
                  </a:lnTo>
                  <a:lnTo>
                    <a:pt x="634" y="16345"/>
                  </a:lnTo>
                  <a:lnTo>
                    <a:pt x="2836" y="15845"/>
                  </a:lnTo>
                  <a:cubicBezTo>
                    <a:pt x="2836" y="15845"/>
                    <a:pt x="3836" y="5804"/>
                    <a:pt x="3236" y="2469"/>
                  </a:cubicBezTo>
                  <a:lnTo>
                    <a:pt x="0" y="0"/>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61"/>
            <p:cNvSpPr/>
            <p:nvPr/>
          </p:nvSpPr>
          <p:spPr>
            <a:xfrm>
              <a:off x="4805500" y="3353425"/>
              <a:ext cx="280225" cy="144275"/>
            </a:xfrm>
            <a:custGeom>
              <a:avLst/>
              <a:gdLst/>
              <a:ahLst/>
              <a:cxnLst/>
              <a:rect l="l" t="t" r="r" b="b"/>
              <a:pathLst>
                <a:path w="11209" h="5771" extrusionOk="0">
                  <a:moveTo>
                    <a:pt x="9974" y="0"/>
                  </a:moveTo>
                  <a:lnTo>
                    <a:pt x="5571" y="134"/>
                  </a:lnTo>
                  <a:lnTo>
                    <a:pt x="6105" y="3336"/>
                  </a:lnTo>
                  <a:lnTo>
                    <a:pt x="0" y="5771"/>
                  </a:lnTo>
                  <a:lnTo>
                    <a:pt x="11208" y="5771"/>
                  </a:lnTo>
                  <a:lnTo>
                    <a:pt x="9674" y="100"/>
                  </a:lnTo>
                  <a:lnTo>
                    <a:pt x="9974"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61"/>
            <p:cNvSpPr/>
            <p:nvPr/>
          </p:nvSpPr>
          <p:spPr>
            <a:xfrm>
              <a:off x="4766300" y="2656325"/>
              <a:ext cx="80075" cy="160250"/>
            </a:xfrm>
            <a:custGeom>
              <a:avLst/>
              <a:gdLst/>
              <a:ahLst/>
              <a:cxnLst/>
              <a:rect l="l" t="t" r="r" b="b"/>
              <a:pathLst>
                <a:path w="3203" h="6410" extrusionOk="0">
                  <a:moveTo>
                    <a:pt x="2094" y="1"/>
                  </a:moveTo>
                  <a:cubicBezTo>
                    <a:pt x="1454" y="1"/>
                    <a:pt x="568" y="131"/>
                    <a:pt x="568" y="131"/>
                  </a:cubicBezTo>
                  <a:cubicBezTo>
                    <a:pt x="568" y="131"/>
                    <a:pt x="0" y="2666"/>
                    <a:pt x="167" y="4000"/>
                  </a:cubicBezTo>
                  <a:cubicBezTo>
                    <a:pt x="316" y="5194"/>
                    <a:pt x="732" y="5933"/>
                    <a:pt x="890" y="5933"/>
                  </a:cubicBezTo>
                  <a:cubicBezTo>
                    <a:pt x="909" y="5933"/>
                    <a:pt x="924" y="5923"/>
                    <a:pt x="934" y="5902"/>
                  </a:cubicBezTo>
                  <a:cubicBezTo>
                    <a:pt x="1034" y="5670"/>
                    <a:pt x="347" y="3933"/>
                    <a:pt x="723" y="3933"/>
                  </a:cubicBezTo>
                  <a:cubicBezTo>
                    <a:pt x="727" y="3933"/>
                    <a:pt x="731" y="3933"/>
                    <a:pt x="734" y="3934"/>
                  </a:cubicBezTo>
                  <a:cubicBezTo>
                    <a:pt x="1154" y="3966"/>
                    <a:pt x="1168" y="6410"/>
                    <a:pt x="1805" y="6410"/>
                  </a:cubicBezTo>
                  <a:cubicBezTo>
                    <a:pt x="1826" y="6410"/>
                    <a:pt x="1847" y="6407"/>
                    <a:pt x="1868" y="6402"/>
                  </a:cubicBezTo>
                  <a:cubicBezTo>
                    <a:pt x="1868" y="6402"/>
                    <a:pt x="1768" y="5835"/>
                    <a:pt x="1668" y="5301"/>
                  </a:cubicBezTo>
                  <a:cubicBezTo>
                    <a:pt x="1540" y="4787"/>
                    <a:pt x="1349" y="3963"/>
                    <a:pt x="1634" y="3963"/>
                  </a:cubicBezTo>
                  <a:cubicBezTo>
                    <a:pt x="1645" y="3963"/>
                    <a:pt x="1656" y="3965"/>
                    <a:pt x="1668" y="3967"/>
                  </a:cubicBezTo>
                  <a:cubicBezTo>
                    <a:pt x="1999" y="4066"/>
                    <a:pt x="1871" y="5969"/>
                    <a:pt x="2161" y="5969"/>
                  </a:cubicBezTo>
                  <a:cubicBezTo>
                    <a:pt x="2164" y="5969"/>
                    <a:pt x="2166" y="5969"/>
                    <a:pt x="2169" y="5968"/>
                  </a:cubicBezTo>
                  <a:cubicBezTo>
                    <a:pt x="2469" y="5902"/>
                    <a:pt x="2402" y="4434"/>
                    <a:pt x="2335" y="3467"/>
                  </a:cubicBezTo>
                  <a:cubicBezTo>
                    <a:pt x="2277" y="2902"/>
                    <a:pt x="2355" y="2712"/>
                    <a:pt x="2437" y="2712"/>
                  </a:cubicBezTo>
                  <a:cubicBezTo>
                    <a:pt x="2495" y="2712"/>
                    <a:pt x="2555" y="2808"/>
                    <a:pt x="2569" y="2933"/>
                  </a:cubicBezTo>
                  <a:cubicBezTo>
                    <a:pt x="2667" y="3228"/>
                    <a:pt x="2572" y="4135"/>
                    <a:pt x="2790" y="4135"/>
                  </a:cubicBezTo>
                  <a:cubicBezTo>
                    <a:pt x="2794" y="4135"/>
                    <a:pt x="2798" y="4134"/>
                    <a:pt x="2802" y="4134"/>
                  </a:cubicBezTo>
                  <a:cubicBezTo>
                    <a:pt x="3003" y="4100"/>
                    <a:pt x="3203" y="2699"/>
                    <a:pt x="3069" y="2099"/>
                  </a:cubicBezTo>
                  <a:cubicBezTo>
                    <a:pt x="2969" y="1465"/>
                    <a:pt x="2669" y="565"/>
                    <a:pt x="2736" y="198"/>
                  </a:cubicBezTo>
                  <a:cubicBezTo>
                    <a:pt x="2773" y="48"/>
                    <a:pt x="2478" y="1"/>
                    <a:pt x="2094"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61"/>
            <p:cNvSpPr/>
            <p:nvPr/>
          </p:nvSpPr>
          <p:spPr>
            <a:xfrm>
              <a:off x="4821050" y="2017275"/>
              <a:ext cx="358900" cy="551425"/>
            </a:xfrm>
            <a:custGeom>
              <a:avLst/>
              <a:gdLst/>
              <a:ahLst/>
              <a:cxnLst/>
              <a:rect l="l" t="t" r="r" b="b"/>
              <a:pathLst>
                <a:path w="14356" h="22057" extrusionOk="0">
                  <a:moveTo>
                    <a:pt x="7787" y="1"/>
                  </a:moveTo>
                  <a:cubicBezTo>
                    <a:pt x="6789" y="1"/>
                    <a:pt x="5636" y="87"/>
                    <a:pt x="4282" y="275"/>
                  </a:cubicBezTo>
                  <a:cubicBezTo>
                    <a:pt x="4282" y="275"/>
                    <a:pt x="4272" y="274"/>
                    <a:pt x="4255" y="274"/>
                  </a:cubicBezTo>
                  <a:cubicBezTo>
                    <a:pt x="3892" y="274"/>
                    <a:pt x="0" y="517"/>
                    <a:pt x="446" y="10949"/>
                  </a:cubicBezTo>
                  <a:lnTo>
                    <a:pt x="446" y="22057"/>
                  </a:lnTo>
                  <a:lnTo>
                    <a:pt x="13388" y="20656"/>
                  </a:lnTo>
                  <a:cubicBezTo>
                    <a:pt x="13388" y="20656"/>
                    <a:pt x="14356" y="2143"/>
                    <a:pt x="12621" y="1109"/>
                  </a:cubicBezTo>
                  <a:cubicBezTo>
                    <a:pt x="11428" y="421"/>
                    <a:pt x="9983" y="1"/>
                    <a:pt x="7787"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61"/>
            <p:cNvSpPr/>
            <p:nvPr/>
          </p:nvSpPr>
          <p:spPr>
            <a:xfrm>
              <a:off x="5124050" y="2037475"/>
              <a:ext cx="130950" cy="268550"/>
            </a:xfrm>
            <a:custGeom>
              <a:avLst/>
              <a:gdLst/>
              <a:ahLst/>
              <a:cxnLst/>
              <a:rect l="l" t="t" r="r" b="b"/>
              <a:pathLst>
                <a:path w="5238" h="10742" extrusionOk="0">
                  <a:moveTo>
                    <a:pt x="1" y="0"/>
                  </a:moveTo>
                  <a:lnTo>
                    <a:pt x="234" y="10741"/>
                  </a:lnTo>
                  <a:lnTo>
                    <a:pt x="5238" y="10741"/>
                  </a:lnTo>
                  <a:cubicBezTo>
                    <a:pt x="4904" y="2302"/>
                    <a:pt x="1" y="1"/>
                    <a:pt x="1" y="0"/>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61"/>
            <p:cNvSpPr/>
            <p:nvPr/>
          </p:nvSpPr>
          <p:spPr>
            <a:xfrm>
              <a:off x="4735450" y="2029975"/>
              <a:ext cx="165125" cy="296075"/>
            </a:xfrm>
            <a:custGeom>
              <a:avLst/>
              <a:gdLst/>
              <a:ahLst/>
              <a:cxnLst/>
              <a:rect l="l" t="t" r="r" b="b"/>
              <a:pathLst>
                <a:path w="6605" h="11843" extrusionOk="0">
                  <a:moveTo>
                    <a:pt x="6605" y="0"/>
                  </a:moveTo>
                  <a:cubicBezTo>
                    <a:pt x="6605" y="0"/>
                    <a:pt x="0" y="1335"/>
                    <a:pt x="67" y="11175"/>
                  </a:cubicBezTo>
                  <a:lnTo>
                    <a:pt x="4403" y="11842"/>
                  </a:lnTo>
                  <a:lnTo>
                    <a:pt x="660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61"/>
            <p:cNvSpPr/>
            <p:nvPr/>
          </p:nvSpPr>
          <p:spPr>
            <a:xfrm>
              <a:off x="4900550" y="1959925"/>
              <a:ext cx="196000" cy="79350"/>
            </a:xfrm>
            <a:custGeom>
              <a:avLst/>
              <a:gdLst/>
              <a:ahLst/>
              <a:cxnLst/>
              <a:rect l="l" t="t" r="r" b="b"/>
              <a:pathLst>
                <a:path w="7840" h="3174" extrusionOk="0">
                  <a:moveTo>
                    <a:pt x="1669" y="0"/>
                  </a:moveTo>
                  <a:lnTo>
                    <a:pt x="2002" y="2335"/>
                  </a:lnTo>
                  <a:lnTo>
                    <a:pt x="1" y="2802"/>
                  </a:lnTo>
                  <a:lnTo>
                    <a:pt x="535" y="2902"/>
                  </a:lnTo>
                  <a:cubicBezTo>
                    <a:pt x="1517" y="3081"/>
                    <a:pt x="2519" y="3173"/>
                    <a:pt x="3524" y="3173"/>
                  </a:cubicBezTo>
                  <a:cubicBezTo>
                    <a:pt x="4770" y="3173"/>
                    <a:pt x="6020" y="3031"/>
                    <a:pt x="7239" y="2736"/>
                  </a:cubicBezTo>
                  <a:lnTo>
                    <a:pt x="7840" y="2602"/>
                  </a:lnTo>
                  <a:lnTo>
                    <a:pt x="5438" y="2269"/>
                  </a:lnTo>
                  <a:lnTo>
                    <a:pt x="5371" y="300"/>
                  </a:lnTo>
                  <a:lnTo>
                    <a:pt x="1669" y="0"/>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61"/>
            <p:cNvSpPr/>
            <p:nvPr/>
          </p:nvSpPr>
          <p:spPr>
            <a:xfrm>
              <a:off x="4832175" y="2537000"/>
              <a:ext cx="472025" cy="888150"/>
            </a:xfrm>
            <a:custGeom>
              <a:avLst/>
              <a:gdLst/>
              <a:ahLst/>
              <a:cxnLst/>
              <a:rect l="l" t="t" r="r" b="b"/>
              <a:pathLst>
                <a:path w="18881" h="35526" extrusionOk="0">
                  <a:moveTo>
                    <a:pt x="12510" y="0"/>
                  </a:moveTo>
                  <a:lnTo>
                    <a:pt x="1" y="1335"/>
                  </a:lnTo>
                  <a:lnTo>
                    <a:pt x="4737" y="35526"/>
                  </a:lnTo>
                  <a:lnTo>
                    <a:pt x="9441" y="35526"/>
                  </a:lnTo>
                  <a:cubicBezTo>
                    <a:pt x="9441" y="35526"/>
                    <a:pt x="6609" y="5190"/>
                    <a:pt x="7247" y="5190"/>
                  </a:cubicBezTo>
                  <a:cubicBezTo>
                    <a:pt x="7255" y="5190"/>
                    <a:pt x="7264" y="5195"/>
                    <a:pt x="7273" y="5204"/>
                  </a:cubicBezTo>
                  <a:cubicBezTo>
                    <a:pt x="8040" y="5938"/>
                    <a:pt x="14278" y="35359"/>
                    <a:pt x="14278" y="35359"/>
                  </a:cubicBezTo>
                  <a:lnTo>
                    <a:pt x="18881" y="35359"/>
                  </a:lnTo>
                  <a:lnTo>
                    <a:pt x="12510" y="0"/>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61"/>
            <p:cNvSpPr/>
            <p:nvPr/>
          </p:nvSpPr>
          <p:spPr>
            <a:xfrm>
              <a:off x="4888875" y="1876825"/>
              <a:ext cx="29225" cy="44975"/>
            </a:xfrm>
            <a:custGeom>
              <a:avLst/>
              <a:gdLst/>
              <a:ahLst/>
              <a:cxnLst/>
              <a:rect l="l" t="t" r="r" b="b"/>
              <a:pathLst>
                <a:path w="1169" h="1799" extrusionOk="0">
                  <a:moveTo>
                    <a:pt x="566" y="1"/>
                  </a:moveTo>
                  <a:cubicBezTo>
                    <a:pt x="355" y="1"/>
                    <a:pt x="168" y="201"/>
                    <a:pt x="101" y="622"/>
                  </a:cubicBezTo>
                  <a:cubicBezTo>
                    <a:pt x="68" y="923"/>
                    <a:pt x="1" y="1456"/>
                    <a:pt x="268" y="1656"/>
                  </a:cubicBezTo>
                  <a:cubicBezTo>
                    <a:pt x="359" y="1760"/>
                    <a:pt x="450" y="1798"/>
                    <a:pt x="542" y="1798"/>
                  </a:cubicBezTo>
                  <a:cubicBezTo>
                    <a:pt x="688" y="1798"/>
                    <a:pt x="839" y="1704"/>
                    <a:pt x="1002" y="1623"/>
                  </a:cubicBezTo>
                  <a:lnTo>
                    <a:pt x="1168" y="556"/>
                  </a:lnTo>
                  <a:cubicBezTo>
                    <a:pt x="1003" y="193"/>
                    <a:pt x="773" y="1"/>
                    <a:pt x="56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61"/>
            <p:cNvSpPr/>
            <p:nvPr/>
          </p:nvSpPr>
          <p:spPr>
            <a:xfrm>
              <a:off x="5058175" y="1868500"/>
              <a:ext cx="29200" cy="44950"/>
            </a:xfrm>
            <a:custGeom>
              <a:avLst/>
              <a:gdLst/>
              <a:ahLst/>
              <a:cxnLst/>
              <a:rect l="l" t="t" r="r" b="b"/>
              <a:pathLst>
                <a:path w="1168" h="1798" extrusionOk="0">
                  <a:moveTo>
                    <a:pt x="615" y="0"/>
                  </a:moveTo>
                  <a:cubicBezTo>
                    <a:pt x="404" y="0"/>
                    <a:pt x="165" y="192"/>
                    <a:pt x="0" y="555"/>
                  </a:cubicBezTo>
                  <a:lnTo>
                    <a:pt x="167" y="1622"/>
                  </a:lnTo>
                  <a:cubicBezTo>
                    <a:pt x="351" y="1704"/>
                    <a:pt x="497" y="1798"/>
                    <a:pt x="636" y="1798"/>
                  </a:cubicBezTo>
                  <a:cubicBezTo>
                    <a:pt x="724" y="1798"/>
                    <a:pt x="810" y="1760"/>
                    <a:pt x="901" y="1656"/>
                  </a:cubicBezTo>
                  <a:cubicBezTo>
                    <a:pt x="1168" y="1456"/>
                    <a:pt x="1101" y="922"/>
                    <a:pt x="1068" y="622"/>
                  </a:cubicBezTo>
                  <a:cubicBezTo>
                    <a:pt x="1017" y="200"/>
                    <a:pt x="830" y="0"/>
                    <a:pt x="61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61"/>
            <p:cNvSpPr/>
            <p:nvPr/>
          </p:nvSpPr>
          <p:spPr>
            <a:xfrm>
              <a:off x="4840525" y="3473500"/>
              <a:ext cx="234350" cy="12525"/>
            </a:xfrm>
            <a:custGeom>
              <a:avLst/>
              <a:gdLst/>
              <a:ahLst/>
              <a:cxnLst/>
              <a:rect l="l" t="t" r="r" b="b"/>
              <a:pathLst>
                <a:path w="9374" h="501" extrusionOk="0">
                  <a:moveTo>
                    <a:pt x="9340" y="1"/>
                  </a:moveTo>
                  <a:cubicBezTo>
                    <a:pt x="7034" y="1"/>
                    <a:pt x="4746" y="181"/>
                    <a:pt x="2463" y="330"/>
                  </a:cubicBezTo>
                  <a:lnTo>
                    <a:pt x="2463" y="330"/>
                  </a:lnTo>
                  <a:cubicBezTo>
                    <a:pt x="2696" y="322"/>
                    <a:pt x="2925" y="319"/>
                    <a:pt x="3152" y="319"/>
                  </a:cubicBezTo>
                  <a:cubicBezTo>
                    <a:pt x="3688" y="319"/>
                    <a:pt x="4214" y="334"/>
                    <a:pt x="4770" y="334"/>
                  </a:cubicBezTo>
                  <a:cubicBezTo>
                    <a:pt x="6338" y="301"/>
                    <a:pt x="7839" y="134"/>
                    <a:pt x="9340" y="101"/>
                  </a:cubicBezTo>
                  <a:cubicBezTo>
                    <a:pt x="9374" y="101"/>
                    <a:pt x="9374" y="1"/>
                    <a:pt x="9340" y="1"/>
                  </a:cubicBezTo>
                  <a:close/>
                  <a:moveTo>
                    <a:pt x="2463" y="330"/>
                  </a:moveTo>
                  <a:cubicBezTo>
                    <a:pt x="2421" y="331"/>
                    <a:pt x="2378" y="332"/>
                    <a:pt x="2335" y="334"/>
                  </a:cubicBezTo>
                  <a:cubicBezTo>
                    <a:pt x="2287" y="338"/>
                    <a:pt x="2239" y="343"/>
                    <a:pt x="2192" y="347"/>
                  </a:cubicBezTo>
                  <a:lnTo>
                    <a:pt x="2192" y="347"/>
                  </a:lnTo>
                  <a:cubicBezTo>
                    <a:pt x="2282" y="341"/>
                    <a:pt x="2373" y="335"/>
                    <a:pt x="2463" y="330"/>
                  </a:cubicBezTo>
                  <a:close/>
                  <a:moveTo>
                    <a:pt x="2192" y="347"/>
                  </a:moveTo>
                  <a:cubicBezTo>
                    <a:pt x="1461" y="394"/>
                    <a:pt x="731" y="436"/>
                    <a:pt x="0" y="468"/>
                  </a:cubicBezTo>
                  <a:cubicBezTo>
                    <a:pt x="0" y="468"/>
                    <a:pt x="0" y="501"/>
                    <a:pt x="34" y="501"/>
                  </a:cubicBezTo>
                  <a:cubicBezTo>
                    <a:pt x="784" y="501"/>
                    <a:pt x="1476" y="413"/>
                    <a:pt x="2192" y="347"/>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61"/>
            <p:cNvSpPr/>
            <p:nvPr/>
          </p:nvSpPr>
          <p:spPr>
            <a:xfrm>
              <a:off x="4923900" y="3451825"/>
              <a:ext cx="12550" cy="18375"/>
            </a:xfrm>
            <a:custGeom>
              <a:avLst/>
              <a:gdLst/>
              <a:ahLst/>
              <a:cxnLst/>
              <a:rect l="l" t="t" r="r" b="b"/>
              <a:pathLst>
                <a:path w="502" h="735" extrusionOk="0">
                  <a:moveTo>
                    <a:pt x="34" y="0"/>
                  </a:moveTo>
                  <a:cubicBezTo>
                    <a:pt x="34" y="0"/>
                    <a:pt x="1" y="0"/>
                    <a:pt x="1" y="34"/>
                  </a:cubicBezTo>
                  <a:cubicBezTo>
                    <a:pt x="68" y="167"/>
                    <a:pt x="101" y="334"/>
                    <a:pt x="201" y="467"/>
                  </a:cubicBezTo>
                  <a:cubicBezTo>
                    <a:pt x="268" y="601"/>
                    <a:pt x="335" y="667"/>
                    <a:pt x="435" y="734"/>
                  </a:cubicBezTo>
                  <a:cubicBezTo>
                    <a:pt x="501" y="734"/>
                    <a:pt x="501" y="734"/>
                    <a:pt x="501" y="701"/>
                  </a:cubicBezTo>
                  <a:cubicBezTo>
                    <a:pt x="401" y="567"/>
                    <a:pt x="335" y="501"/>
                    <a:pt x="234" y="367"/>
                  </a:cubicBezTo>
                  <a:cubicBezTo>
                    <a:pt x="168" y="234"/>
                    <a:pt x="101" y="1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61"/>
            <p:cNvSpPr/>
            <p:nvPr/>
          </p:nvSpPr>
          <p:spPr>
            <a:xfrm>
              <a:off x="4930575" y="3447650"/>
              <a:ext cx="15050" cy="16700"/>
            </a:xfrm>
            <a:custGeom>
              <a:avLst/>
              <a:gdLst/>
              <a:ahLst/>
              <a:cxnLst/>
              <a:rect l="l" t="t" r="r" b="b"/>
              <a:pathLst>
                <a:path w="602" h="668" extrusionOk="0">
                  <a:moveTo>
                    <a:pt x="68" y="0"/>
                  </a:moveTo>
                  <a:cubicBezTo>
                    <a:pt x="68" y="0"/>
                    <a:pt x="1" y="0"/>
                    <a:pt x="1" y="34"/>
                  </a:cubicBezTo>
                  <a:cubicBezTo>
                    <a:pt x="68" y="167"/>
                    <a:pt x="134" y="301"/>
                    <a:pt x="234" y="367"/>
                  </a:cubicBezTo>
                  <a:cubicBezTo>
                    <a:pt x="301" y="501"/>
                    <a:pt x="434" y="634"/>
                    <a:pt x="501" y="668"/>
                  </a:cubicBezTo>
                  <a:cubicBezTo>
                    <a:pt x="568" y="668"/>
                    <a:pt x="601" y="634"/>
                    <a:pt x="568" y="634"/>
                  </a:cubicBezTo>
                  <a:lnTo>
                    <a:pt x="301" y="367"/>
                  </a:lnTo>
                  <a:cubicBezTo>
                    <a:pt x="234" y="234"/>
                    <a:pt x="101" y="167"/>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61"/>
            <p:cNvSpPr/>
            <p:nvPr/>
          </p:nvSpPr>
          <p:spPr>
            <a:xfrm>
              <a:off x="4941775" y="3442525"/>
              <a:ext cx="16350" cy="18500"/>
            </a:xfrm>
            <a:custGeom>
              <a:avLst/>
              <a:gdLst/>
              <a:ahLst/>
              <a:cxnLst/>
              <a:rect l="l" t="t" r="r" b="b"/>
              <a:pathLst>
                <a:path w="654" h="740" extrusionOk="0">
                  <a:moveTo>
                    <a:pt x="9" y="0"/>
                  </a:moveTo>
                  <a:cubicBezTo>
                    <a:pt x="4" y="0"/>
                    <a:pt x="1" y="19"/>
                    <a:pt x="20" y="39"/>
                  </a:cubicBezTo>
                  <a:cubicBezTo>
                    <a:pt x="20" y="11"/>
                    <a:pt x="14" y="0"/>
                    <a:pt x="9" y="0"/>
                  </a:cubicBezTo>
                  <a:close/>
                  <a:moveTo>
                    <a:pt x="20" y="39"/>
                  </a:moveTo>
                  <a:cubicBezTo>
                    <a:pt x="153" y="172"/>
                    <a:pt x="220" y="306"/>
                    <a:pt x="320" y="472"/>
                  </a:cubicBezTo>
                  <a:cubicBezTo>
                    <a:pt x="387" y="539"/>
                    <a:pt x="487" y="706"/>
                    <a:pt x="554" y="739"/>
                  </a:cubicBezTo>
                  <a:cubicBezTo>
                    <a:pt x="620" y="739"/>
                    <a:pt x="654" y="739"/>
                    <a:pt x="620" y="706"/>
                  </a:cubicBezTo>
                  <a:cubicBezTo>
                    <a:pt x="520" y="572"/>
                    <a:pt x="453" y="506"/>
                    <a:pt x="320" y="372"/>
                  </a:cubicBezTo>
                  <a:cubicBezTo>
                    <a:pt x="220" y="239"/>
                    <a:pt x="120" y="105"/>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61"/>
            <p:cNvSpPr/>
            <p:nvPr/>
          </p:nvSpPr>
          <p:spPr>
            <a:xfrm>
              <a:off x="4905575" y="3397825"/>
              <a:ext cx="44350" cy="44175"/>
            </a:xfrm>
            <a:custGeom>
              <a:avLst/>
              <a:gdLst/>
              <a:ahLst/>
              <a:cxnLst/>
              <a:rect l="l" t="t" r="r" b="b"/>
              <a:pathLst>
                <a:path w="1774" h="1767" extrusionOk="0">
                  <a:moveTo>
                    <a:pt x="1049" y="176"/>
                  </a:moveTo>
                  <a:cubicBezTo>
                    <a:pt x="1219" y="489"/>
                    <a:pt x="1466" y="1153"/>
                    <a:pt x="1322" y="1418"/>
                  </a:cubicBezTo>
                  <a:lnTo>
                    <a:pt x="1322" y="1418"/>
                  </a:lnTo>
                  <a:cubicBezTo>
                    <a:pt x="1200" y="1336"/>
                    <a:pt x="1085" y="1246"/>
                    <a:pt x="969" y="1159"/>
                  </a:cubicBezTo>
                  <a:lnTo>
                    <a:pt x="969" y="1159"/>
                  </a:lnTo>
                  <a:cubicBezTo>
                    <a:pt x="862" y="837"/>
                    <a:pt x="896" y="456"/>
                    <a:pt x="1049" y="176"/>
                  </a:cubicBezTo>
                  <a:close/>
                  <a:moveTo>
                    <a:pt x="207" y="856"/>
                  </a:moveTo>
                  <a:cubicBezTo>
                    <a:pt x="378" y="856"/>
                    <a:pt x="644" y="1034"/>
                    <a:pt x="767" y="1126"/>
                  </a:cubicBezTo>
                  <a:cubicBezTo>
                    <a:pt x="796" y="1149"/>
                    <a:pt x="825" y="1171"/>
                    <a:pt x="854" y="1193"/>
                  </a:cubicBezTo>
                  <a:lnTo>
                    <a:pt x="854" y="1193"/>
                  </a:lnTo>
                  <a:cubicBezTo>
                    <a:pt x="887" y="1310"/>
                    <a:pt x="937" y="1421"/>
                    <a:pt x="1006" y="1518"/>
                  </a:cubicBezTo>
                  <a:lnTo>
                    <a:pt x="1006" y="1518"/>
                  </a:lnTo>
                  <a:cubicBezTo>
                    <a:pt x="955" y="1506"/>
                    <a:pt x="898" y="1487"/>
                    <a:pt x="834" y="1460"/>
                  </a:cubicBezTo>
                  <a:cubicBezTo>
                    <a:pt x="667" y="1360"/>
                    <a:pt x="534" y="1293"/>
                    <a:pt x="434" y="1193"/>
                  </a:cubicBezTo>
                  <a:cubicBezTo>
                    <a:pt x="400" y="1160"/>
                    <a:pt x="300" y="1126"/>
                    <a:pt x="267" y="1026"/>
                  </a:cubicBezTo>
                  <a:cubicBezTo>
                    <a:pt x="234" y="959"/>
                    <a:pt x="100" y="926"/>
                    <a:pt x="167" y="859"/>
                  </a:cubicBezTo>
                  <a:cubicBezTo>
                    <a:pt x="179" y="857"/>
                    <a:pt x="193" y="856"/>
                    <a:pt x="207" y="856"/>
                  </a:cubicBezTo>
                  <a:close/>
                  <a:moveTo>
                    <a:pt x="1036" y="1317"/>
                  </a:moveTo>
                  <a:lnTo>
                    <a:pt x="1036" y="1317"/>
                  </a:lnTo>
                  <a:cubicBezTo>
                    <a:pt x="1113" y="1367"/>
                    <a:pt x="1190" y="1413"/>
                    <a:pt x="1268" y="1460"/>
                  </a:cubicBezTo>
                  <a:cubicBezTo>
                    <a:pt x="1272" y="1464"/>
                    <a:pt x="1277" y="1468"/>
                    <a:pt x="1282" y="1472"/>
                  </a:cubicBezTo>
                  <a:lnTo>
                    <a:pt x="1282" y="1472"/>
                  </a:lnTo>
                  <a:cubicBezTo>
                    <a:pt x="1256" y="1497"/>
                    <a:pt x="1223" y="1515"/>
                    <a:pt x="1183" y="1524"/>
                  </a:cubicBezTo>
                  <a:lnTo>
                    <a:pt x="1183" y="1524"/>
                  </a:lnTo>
                  <a:cubicBezTo>
                    <a:pt x="1124" y="1462"/>
                    <a:pt x="1075" y="1393"/>
                    <a:pt x="1036" y="1317"/>
                  </a:cubicBezTo>
                  <a:close/>
                  <a:moveTo>
                    <a:pt x="1038" y="0"/>
                  </a:moveTo>
                  <a:cubicBezTo>
                    <a:pt x="1017" y="0"/>
                    <a:pt x="1001" y="9"/>
                    <a:pt x="1001" y="25"/>
                  </a:cubicBezTo>
                  <a:cubicBezTo>
                    <a:pt x="836" y="301"/>
                    <a:pt x="761" y="698"/>
                    <a:pt x="822" y="1054"/>
                  </a:cubicBezTo>
                  <a:lnTo>
                    <a:pt x="822" y="1054"/>
                  </a:lnTo>
                  <a:cubicBezTo>
                    <a:pt x="607" y="907"/>
                    <a:pt x="379" y="793"/>
                    <a:pt x="100" y="793"/>
                  </a:cubicBezTo>
                  <a:cubicBezTo>
                    <a:pt x="67" y="793"/>
                    <a:pt x="0" y="826"/>
                    <a:pt x="0" y="859"/>
                  </a:cubicBezTo>
                  <a:cubicBezTo>
                    <a:pt x="0" y="1237"/>
                    <a:pt x="684" y="1691"/>
                    <a:pt x="1103" y="1691"/>
                  </a:cubicBezTo>
                  <a:cubicBezTo>
                    <a:pt x="1124" y="1691"/>
                    <a:pt x="1144" y="1690"/>
                    <a:pt x="1164" y="1688"/>
                  </a:cubicBezTo>
                  <a:lnTo>
                    <a:pt x="1164" y="1688"/>
                  </a:lnTo>
                  <a:cubicBezTo>
                    <a:pt x="1196" y="1714"/>
                    <a:pt x="1231" y="1738"/>
                    <a:pt x="1268" y="1760"/>
                  </a:cubicBezTo>
                  <a:cubicBezTo>
                    <a:pt x="1277" y="1765"/>
                    <a:pt x="1285" y="1767"/>
                    <a:pt x="1293" y="1767"/>
                  </a:cubicBezTo>
                  <a:cubicBezTo>
                    <a:pt x="1339" y="1767"/>
                    <a:pt x="1357" y="1693"/>
                    <a:pt x="1310" y="1636"/>
                  </a:cubicBezTo>
                  <a:lnTo>
                    <a:pt x="1310" y="1636"/>
                  </a:lnTo>
                  <a:cubicBezTo>
                    <a:pt x="1774" y="1336"/>
                    <a:pt x="1295" y="350"/>
                    <a:pt x="1101" y="25"/>
                  </a:cubicBezTo>
                  <a:cubicBezTo>
                    <a:pt x="1084" y="9"/>
                    <a:pt x="1059" y="0"/>
                    <a:pt x="103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61"/>
            <p:cNvSpPr/>
            <p:nvPr/>
          </p:nvSpPr>
          <p:spPr>
            <a:xfrm>
              <a:off x="4920575" y="2662100"/>
              <a:ext cx="183500" cy="30875"/>
            </a:xfrm>
            <a:custGeom>
              <a:avLst/>
              <a:gdLst/>
              <a:ahLst/>
              <a:cxnLst/>
              <a:rect l="l" t="t" r="r" b="b"/>
              <a:pathLst>
                <a:path w="7340" h="1235" extrusionOk="0">
                  <a:moveTo>
                    <a:pt x="7206" y="0"/>
                  </a:moveTo>
                  <a:cubicBezTo>
                    <a:pt x="4804" y="400"/>
                    <a:pt x="2402" y="734"/>
                    <a:pt x="1" y="1168"/>
                  </a:cubicBezTo>
                  <a:cubicBezTo>
                    <a:pt x="1" y="1168"/>
                    <a:pt x="1" y="1234"/>
                    <a:pt x="34" y="1234"/>
                  </a:cubicBezTo>
                  <a:cubicBezTo>
                    <a:pt x="2436" y="867"/>
                    <a:pt x="4871" y="434"/>
                    <a:pt x="7239" y="100"/>
                  </a:cubicBezTo>
                  <a:cubicBezTo>
                    <a:pt x="7339" y="100"/>
                    <a:pt x="7272" y="0"/>
                    <a:pt x="72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61"/>
            <p:cNvSpPr/>
            <p:nvPr/>
          </p:nvSpPr>
          <p:spPr>
            <a:xfrm>
              <a:off x="4909725" y="1767150"/>
              <a:ext cx="156825" cy="230450"/>
            </a:xfrm>
            <a:custGeom>
              <a:avLst/>
              <a:gdLst/>
              <a:ahLst/>
              <a:cxnLst/>
              <a:rect l="l" t="t" r="r" b="b"/>
              <a:pathLst>
                <a:path w="6273" h="9218" extrusionOk="0">
                  <a:moveTo>
                    <a:pt x="3089" y="1"/>
                  </a:moveTo>
                  <a:cubicBezTo>
                    <a:pt x="2446" y="1"/>
                    <a:pt x="1804" y="193"/>
                    <a:pt x="1268" y="573"/>
                  </a:cubicBezTo>
                  <a:lnTo>
                    <a:pt x="1235" y="606"/>
                  </a:lnTo>
                  <a:cubicBezTo>
                    <a:pt x="435" y="1140"/>
                    <a:pt x="1" y="2007"/>
                    <a:pt x="68" y="2975"/>
                  </a:cubicBezTo>
                  <a:cubicBezTo>
                    <a:pt x="68" y="3542"/>
                    <a:pt x="101" y="4209"/>
                    <a:pt x="134" y="4876"/>
                  </a:cubicBezTo>
                  <a:cubicBezTo>
                    <a:pt x="234" y="6644"/>
                    <a:pt x="334" y="7144"/>
                    <a:pt x="468" y="7544"/>
                  </a:cubicBezTo>
                  <a:cubicBezTo>
                    <a:pt x="565" y="7835"/>
                    <a:pt x="1192" y="9217"/>
                    <a:pt x="3225" y="9217"/>
                  </a:cubicBezTo>
                  <a:cubicBezTo>
                    <a:pt x="3294" y="9217"/>
                    <a:pt x="3364" y="9216"/>
                    <a:pt x="3437" y="9212"/>
                  </a:cubicBezTo>
                  <a:cubicBezTo>
                    <a:pt x="5004" y="9146"/>
                    <a:pt x="6272" y="7978"/>
                    <a:pt x="6272" y="6711"/>
                  </a:cubicBezTo>
                  <a:lnTo>
                    <a:pt x="6105" y="2307"/>
                  </a:lnTo>
                  <a:cubicBezTo>
                    <a:pt x="6072" y="1874"/>
                    <a:pt x="5738" y="1107"/>
                    <a:pt x="4804" y="506"/>
                  </a:cubicBezTo>
                  <a:cubicBezTo>
                    <a:pt x="4289" y="168"/>
                    <a:pt x="3689" y="1"/>
                    <a:pt x="3089"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61"/>
            <p:cNvSpPr/>
            <p:nvPr/>
          </p:nvSpPr>
          <p:spPr>
            <a:xfrm>
              <a:off x="4830500" y="2225950"/>
              <a:ext cx="4200" cy="133875"/>
            </a:xfrm>
            <a:custGeom>
              <a:avLst/>
              <a:gdLst/>
              <a:ahLst/>
              <a:cxnLst/>
              <a:rect l="l" t="t" r="r" b="b"/>
              <a:pathLst>
                <a:path w="168" h="5355" extrusionOk="0">
                  <a:moveTo>
                    <a:pt x="1" y="0"/>
                  </a:moveTo>
                  <a:cubicBezTo>
                    <a:pt x="1" y="1735"/>
                    <a:pt x="1" y="3536"/>
                    <a:pt x="101" y="5304"/>
                  </a:cubicBezTo>
                  <a:cubicBezTo>
                    <a:pt x="101" y="5337"/>
                    <a:pt x="118" y="5354"/>
                    <a:pt x="134" y="5354"/>
                  </a:cubicBezTo>
                  <a:cubicBezTo>
                    <a:pt x="151" y="5354"/>
                    <a:pt x="168" y="5337"/>
                    <a:pt x="168" y="5304"/>
                  </a:cubicBezTo>
                  <a:cubicBezTo>
                    <a:pt x="168" y="3536"/>
                    <a:pt x="134" y="1735"/>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61"/>
            <p:cNvSpPr/>
            <p:nvPr/>
          </p:nvSpPr>
          <p:spPr>
            <a:xfrm>
              <a:off x="5154900" y="2193425"/>
              <a:ext cx="6700" cy="149075"/>
            </a:xfrm>
            <a:custGeom>
              <a:avLst/>
              <a:gdLst/>
              <a:ahLst/>
              <a:cxnLst/>
              <a:rect l="l" t="t" r="r" b="b"/>
              <a:pathLst>
                <a:path w="268" h="5963" extrusionOk="0">
                  <a:moveTo>
                    <a:pt x="268" y="0"/>
                  </a:moveTo>
                  <a:lnTo>
                    <a:pt x="268" y="0"/>
                  </a:lnTo>
                  <a:cubicBezTo>
                    <a:pt x="134" y="1968"/>
                    <a:pt x="1" y="3970"/>
                    <a:pt x="1" y="5938"/>
                  </a:cubicBezTo>
                  <a:cubicBezTo>
                    <a:pt x="1" y="5955"/>
                    <a:pt x="26" y="5963"/>
                    <a:pt x="51" y="5963"/>
                  </a:cubicBezTo>
                  <a:cubicBezTo>
                    <a:pt x="76" y="5963"/>
                    <a:pt x="101" y="5955"/>
                    <a:pt x="101" y="5938"/>
                  </a:cubicBezTo>
                  <a:cubicBezTo>
                    <a:pt x="268" y="3970"/>
                    <a:pt x="268" y="2002"/>
                    <a:pt x="2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61"/>
            <p:cNvSpPr/>
            <p:nvPr/>
          </p:nvSpPr>
          <p:spPr>
            <a:xfrm>
              <a:off x="5209125" y="3419300"/>
              <a:ext cx="125950" cy="78400"/>
            </a:xfrm>
            <a:custGeom>
              <a:avLst/>
              <a:gdLst/>
              <a:ahLst/>
              <a:cxnLst/>
              <a:rect l="l" t="t" r="r" b="b"/>
              <a:pathLst>
                <a:path w="5038" h="3136" extrusionOk="0">
                  <a:moveTo>
                    <a:pt x="0" y="0"/>
                  </a:moveTo>
                  <a:lnTo>
                    <a:pt x="267" y="3136"/>
                  </a:lnTo>
                  <a:lnTo>
                    <a:pt x="5037" y="3136"/>
                  </a:lnTo>
                  <a:lnTo>
                    <a:pt x="3202"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61"/>
            <p:cNvSpPr/>
            <p:nvPr/>
          </p:nvSpPr>
          <p:spPr>
            <a:xfrm>
              <a:off x="5210850" y="3484950"/>
              <a:ext cx="122550" cy="8050"/>
            </a:xfrm>
            <a:custGeom>
              <a:avLst/>
              <a:gdLst/>
              <a:ahLst/>
              <a:cxnLst/>
              <a:rect l="l" t="t" r="r" b="b"/>
              <a:pathLst>
                <a:path w="4902" h="322" extrusionOk="0">
                  <a:moveTo>
                    <a:pt x="53" y="1"/>
                  </a:moveTo>
                  <a:cubicBezTo>
                    <a:pt x="0" y="1"/>
                    <a:pt x="10" y="55"/>
                    <a:pt x="65" y="110"/>
                  </a:cubicBezTo>
                  <a:cubicBezTo>
                    <a:pt x="1295" y="267"/>
                    <a:pt x="2546" y="321"/>
                    <a:pt x="3785" y="321"/>
                  </a:cubicBezTo>
                  <a:cubicBezTo>
                    <a:pt x="4125" y="321"/>
                    <a:pt x="4464" y="317"/>
                    <a:pt x="4801" y="310"/>
                  </a:cubicBezTo>
                  <a:cubicBezTo>
                    <a:pt x="4901" y="310"/>
                    <a:pt x="4901" y="176"/>
                    <a:pt x="4801" y="176"/>
                  </a:cubicBezTo>
                  <a:cubicBezTo>
                    <a:pt x="4532" y="182"/>
                    <a:pt x="4262" y="185"/>
                    <a:pt x="3992" y="185"/>
                  </a:cubicBezTo>
                  <a:cubicBezTo>
                    <a:pt x="2686" y="185"/>
                    <a:pt x="1369" y="120"/>
                    <a:pt x="98" y="10"/>
                  </a:cubicBezTo>
                  <a:cubicBezTo>
                    <a:pt x="80" y="3"/>
                    <a:pt x="65"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61"/>
            <p:cNvSpPr/>
            <p:nvPr/>
          </p:nvSpPr>
          <p:spPr>
            <a:xfrm>
              <a:off x="5244975" y="3419725"/>
              <a:ext cx="18925" cy="73350"/>
            </a:xfrm>
            <a:custGeom>
              <a:avLst/>
              <a:gdLst/>
              <a:ahLst/>
              <a:cxnLst/>
              <a:rect l="l" t="t" r="r" b="b"/>
              <a:pathLst>
                <a:path w="757" h="2934" extrusionOk="0">
                  <a:moveTo>
                    <a:pt x="21" y="0"/>
                  </a:moveTo>
                  <a:cubicBezTo>
                    <a:pt x="9" y="0"/>
                    <a:pt x="0" y="17"/>
                    <a:pt x="0" y="50"/>
                  </a:cubicBezTo>
                  <a:cubicBezTo>
                    <a:pt x="67" y="1051"/>
                    <a:pt x="301" y="1985"/>
                    <a:pt x="701" y="2919"/>
                  </a:cubicBezTo>
                  <a:cubicBezTo>
                    <a:pt x="701" y="2930"/>
                    <a:pt x="708" y="2934"/>
                    <a:pt x="717" y="2934"/>
                  </a:cubicBezTo>
                  <a:cubicBezTo>
                    <a:pt x="734" y="2934"/>
                    <a:pt x="757" y="2919"/>
                    <a:pt x="734" y="2919"/>
                  </a:cubicBezTo>
                  <a:cubicBezTo>
                    <a:pt x="367" y="1985"/>
                    <a:pt x="134" y="1051"/>
                    <a:pt x="67" y="50"/>
                  </a:cubicBezTo>
                  <a:cubicBezTo>
                    <a:pt x="50" y="17"/>
                    <a:pt x="34" y="0"/>
                    <a:pt x="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61"/>
            <p:cNvSpPr/>
            <p:nvPr/>
          </p:nvSpPr>
          <p:spPr>
            <a:xfrm>
              <a:off x="4795750" y="2084675"/>
              <a:ext cx="23950" cy="42775"/>
            </a:xfrm>
            <a:custGeom>
              <a:avLst/>
              <a:gdLst/>
              <a:ahLst/>
              <a:cxnLst/>
              <a:rect l="l" t="t" r="r" b="b"/>
              <a:pathLst>
                <a:path w="958" h="1711" extrusionOk="0">
                  <a:moveTo>
                    <a:pt x="875" y="1"/>
                  </a:moveTo>
                  <a:cubicBezTo>
                    <a:pt x="864" y="1"/>
                    <a:pt x="857" y="5"/>
                    <a:pt x="857" y="14"/>
                  </a:cubicBezTo>
                  <a:cubicBezTo>
                    <a:pt x="557" y="581"/>
                    <a:pt x="357" y="1115"/>
                    <a:pt x="23" y="1648"/>
                  </a:cubicBezTo>
                  <a:cubicBezTo>
                    <a:pt x="0" y="1671"/>
                    <a:pt x="25" y="1710"/>
                    <a:pt x="64" y="1710"/>
                  </a:cubicBezTo>
                  <a:cubicBezTo>
                    <a:pt x="82" y="1710"/>
                    <a:pt x="103" y="1702"/>
                    <a:pt x="123" y="1682"/>
                  </a:cubicBezTo>
                  <a:cubicBezTo>
                    <a:pt x="424" y="1181"/>
                    <a:pt x="724" y="614"/>
                    <a:pt x="957" y="81"/>
                  </a:cubicBezTo>
                  <a:cubicBezTo>
                    <a:pt x="957" y="32"/>
                    <a:pt x="904" y="1"/>
                    <a:pt x="87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61"/>
            <p:cNvSpPr/>
            <p:nvPr/>
          </p:nvSpPr>
          <p:spPr>
            <a:xfrm>
              <a:off x="4809950" y="2146500"/>
              <a:ext cx="7050" cy="5800"/>
            </a:xfrm>
            <a:custGeom>
              <a:avLst/>
              <a:gdLst/>
              <a:ahLst/>
              <a:cxnLst/>
              <a:rect l="l" t="t" r="r" b="b"/>
              <a:pathLst>
                <a:path w="282" h="232" extrusionOk="0">
                  <a:moveTo>
                    <a:pt x="118" y="1"/>
                  </a:moveTo>
                  <a:cubicBezTo>
                    <a:pt x="59" y="1"/>
                    <a:pt x="1" y="60"/>
                    <a:pt x="56" y="143"/>
                  </a:cubicBezTo>
                  <a:cubicBezTo>
                    <a:pt x="56" y="176"/>
                    <a:pt x="89" y="176"/>
                    <a:pt x="122" y="209"/>
                  </a:cubicBezTo>
                  <a:cubicBezTo>
                    <a:pt x="146" y="225"/>
                    <a:pt x="167" y="231"/>
                    <a:pt x="186" y="231"/>
                  </a:cubicBezTo>
                  <a:cubicBezTo>
                    <a:pt x="248" y="231"/>
                    <a:pt x="281" y="161"/>
                    <a:pt x="256" y="109"/>
                  </a:cubicBezTo>
                  <a:cubicBezTo>
                    <a:pt x="256" y="43"/>
                    <a:pt x="223" y="43"/>
                    <a:pt x="156" y="9"/>
                  </a:cubicBezTo>
                  <a:cubicBezTo>
                    <a:pt x="144" y="3"/>
                    <a:pt x="131" y="1"/>
                    <a:pt x="11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61"/>
            <p:cNvSpPr/>
            <p:nvPr/>
          </p:nvSpPr>
          <p:spPr>
            <a:xfrm>
              <a:off x="4810500" y="2180275"/>
              <a:ext cx="5025" cy="5875"/>
            </a:xfrm>
            <a:custGeom>
              <a:avLst/>
              <a:gdLst/>
              <a:ahLst/>
              <a:cxnLst/>
              <a:rect l="l" t="t" r="r" b="b"/>
              <a:pathLst>
                <a:path w="201" h="235" extrusionOk="0">
                  <a:moveTo>
                    <a:pt x="88" y="1"/>
                  </a:moveTo>
                  <a:cubicBezTo>
                    <a:pt x="75" y="1"/>
                    <a:pt x="67" y="9"/>
                    <a:pt x="67" y="26"/>
                  </a:cubicBezTo>
                  <a:cubicBezTo>
                    <a:pt x="0" y="59"/>
                    <a:pt x="0" y="126"/>
                    <a:pt x="0" y="159"/>
                  </a:cubicBezTo>
                  <a:cubicBezTo>
                    <a:pt x="34" y="209"/>
                    <a:pt x="67" y="234"/>
                    <a:pt x="100" y="234"/>
                  </a:cubicBezTo>
                  <a:cubicBezTo>
                    <a:pt x="134" y="234"/>
                    <a:pt x="167" y="209"/>
                    <a:pt x="201" y="159"/>
                  </a:cubicBezTo>
                  <a:cubicBezTo>
                    <a:pt x="201" y="93"/>
                    <a:pt x="201" y="93"/>
                    <a:pt x="134" y="26"/>
                  </a:cubicBezTo>
                  <a:cubicBezTo>
                    <a:pt x="117" y="9"/>
                    <a:pt x="100" y="1"/>
                    <a:pt x="88"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61"/>
            <p:cNvSpPr/>
            <p:nvPr/>
          </p:nvSpPr>
          <p:spPr>
            <a:xfrm>
              <a:off x="4873875" y="2066450"/>
              <a:ext cx="4600" cy="4675"/>
            </a:xfrm>
            <a:custGeom>
              <a:avLst/>
              <a:gdLst/>
              <a:ahLst/>
              <a:cxnLst/>
              <a:rect l="l" t="t" r="r" b="b"/>
              <a:pathLst>
                <a:path w="184" h="187" extrusionOk="0">
                  <a:moveTo>
                    <a:pt x="96" y="1"/>
                  </a:moveTo>
                  <a:cubicBezTo>
                    <a:pt x="51" y="1"/>
                    <a:pt x="1" y="26"/>
                    <a:pt x="1" y="76"/>
                  </a:cubicBezTo>
                  <a:cubicBezTo>
                    <a:pt x="1" y="154"/>
                    <a:pt x="58" y="186"/>
                    <a:pt x="105" y="186"/>
                  </a:cubicBezTo>
                  <a:cubicBezTo>
                    <a:pt x="139" y="186"/>
                    <a:pt x="167" y="170"/>
                    <a:pt x="167" y="142"/>
                  </a:cubicBezTo>
                  <a:lnTo>
                    <a:pt x="167" y="76"/>
                  </a:lnTo>
                  <a:cubicBezTo>
                    <a:pt x="184" y="26"/>
                    <a:pt x="142" y="1"/>
                    <a:pt x="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61"/>
            <p:cNvSpPr/>
            <p:nvPr/>
          </p:nvSpPr>
          <p:spPr>
            <a:xfrm>
              <a:off x="4763400" y="2196850"/>
              <a:ext cx="5475" cy="4525"/>
            </a:xfrm>
            <a:custGeom>
              <a:avLst/>
              <a:gdLst/>
              <a:ahLst/>
              <a:cxnLst/>
              <a:rect l="l" t="t" r="r" b="b"/>
              <a:pathLst>
                <a:path w="219" h="181" extrusionOk="0">
                  <a:moveTo>
                    <a:pt x="103" y="0"/>
                  </a:moveTo>
                  <a:cubicBezTo>
                    <a:pt x="52" y="0"/>
                    <a:pt x="1" y="34"/>
                    <a:pt x="16" y="97"/>
                  </a:cubicBezTo>
                  <a:lnTo>
                    <a:pt x="16" y="130"/>
                  </a:lnTo>
                  <a:cubicBezTo>
                    <a:pt x="33" y="163"/>
                    <a:pt x="75" y="180"/>
                    <a:pt x="112" y="180"/>
                  </a:cubicBezTo>
                  <a:cubicBezTo>
                    <a:pt x="150" y="180"/>
                    <a:pt x="183" y="163"/>
                    <a:pt x="183" y="130"/>
                  </a:cubicBezTo>
                  <a:cubicBezTo>
                    <a:pt x="218" y="42"/>
                    <a:pt x="161" y="0"/>
                    <a:pt x="10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61"/>
            <p:cNvSpPr/>
            <p:nvPr/>
          </p:nvSpPr>
          <p:spPr>
            <a:xfrm>
              <a:off x="4799650" y="2214050"/>
              <a:ext cx="9200" cy="32850"/>
            </a:xfrm>
            <a:custGeom>
              <a:avLst/>
              <a:gdLst/>
              <a:ahLst/>
              <a:cxnLst/>
              <a:rect l="l" t="t" r="r" b="b"/>
              <a:pathLst>
                <a:path w="368" h="1314" extrusionOk="0">
                  <a:moveTo>
                    <a:pt x="301" y="1"/>
                  </a:moveTo>
                  <a:cubicBezTo>
                    <a:pt x="268" y="1"/>
                    <a:pt x="234" y="26"/>
                    <a:pt x="234" y="76"/>
                  </a:cubicBezTo>
                  <a:cubicBezTo>
                    <a:pt x="134" y="443"/>
                    <a:pt x="67" y="843"/>
                    <a:pt x="1" y="1243"/>
                  </a:cubicBezTo>
                  <a:cubicBezTo>
                    <a:pt x="1" y="1285"/>
                    <a:pt x="64" y="1313"/>
                    <a:pt x="113" y="1313"/>
                  </a:cubicBezTo>
                  <a:cubicBezTo>
                    <a:pt x="143" y="1313"/>
                    <a:pt x="168" y="1302"/>
                    <a:pt x="168" y="1277"/>
                  </a:cubicBezTo>
                  <a:cubicBezTo>
                    <a:pt x="234" y="910"/>
                    <a:pt x="368" y="476"/>
                    <a:pt x="368" y="76"/>
                  </a:cubicBezTo>
                  <a:cubicBezTo>
                    <a:pt x="368" y="26"/>
                    <a:pt x="334" y="1"/>
                    <a:pt x="3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61"/>
            <p:cNvSpPr/>
            <p:nvPr/>
          </p:nvSpPr>
          <p:spPr>
            <a:xfrm>
              <a:off x="5125200" y="2285775"/>
              <a:ext cx="17575" cy="17600"/>
            </a:xfrm>
            <a:custGeom>
              <a:avLst/>
              <a:gdLst/>
              <a:ahLst/>
              <a:cxnLst/>
              <a:rect l="l" t="t" r="r" b="b"/>
              <a:pathLst>
                <a:path w="703" h="704" extrusionOk="0">
                  <a:moveTo>
                    <a:pt x="67" y="0"/>
                  </a:moveTo>
                  <a:cubicBezTo>
                    <a:pt x="35" y="0"/>
                    <a:pt x="0" y="54"/>
                    <a:pt x="55" y="109"/>
                  </a:cubicBezTo>
                  <a:cubicBezTo>
                    <a:pt x="155" y="176"/>
                    <a:pt x="222" y="309"/>
                    <a:pt x="322" y="409"/>
                  </a:cubicBezTo>
                  <a:cubicBezTo>
                    <a:pt x="388" y="476"/>
                    <a:pt x="488" y="609"/>
                    <a:pt x="555" y="676"/>
                  </a:cubicBezTo>
                  <a:cubicBezTo>
                    <a:pt x="565" y="696"/>
                    <a:pt x="583" y="704"/>
                    <a:pt x="603" y="704"/>
                  </a:cubicBezTo>
                  <a:cubicBezTo>
                    <a:pt x="649" y="704"/>
                    <a:pt x="702" y="657"/>
                    <a:pt x="655" y="609"/>
                  </a:cubicBezTo>
                  <a:cubicBezTo>
                    <a:pt x="488" y="409"/>
                    <a:pt x="255" y="242"/>
                    <a:pt x="88" y="9"/>
                  </a:cubicBezTo>
                  <a:cubicBezTo>
                    <a:pt x="82" y="3"/>
                    <a:pt x="75" y="0"/>
                    <a:pt x="67"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61"/>
            <p:cNvSpPr/>
            <p:nvPr/>
          </p:nvSpPr>
          <p:spPr>
            <a:xfrm>
              <a:off x="4746275" y="2270975"/>
              <a:ext cx="5050" cy="4200"/>
            </a:xfrm>
            <a:custGeom>
              <a:avLst/>
              <a:gdLst/>
              <a:ahLst/>
              <a:cxnLst/>
              <a:rect l="l" t="t" r="r" b="b"/>
              <a:pathLst>
                <a:path w="202" h="168" extrusionOk="0">
                  <a:moveTo>
                    <a:pt x="101" y="0"/>
                  </a:moveTo>
                  <a:cubicBezTo>
                    <a:pt x="1" y="0"/>
                    <a:pt x="1" y="167"/>
                    <a:pt x="101" y="167"/>
                  </a:cubicBezTo>
                  <a:cubicBezTo>
                    <a:pt x="201" y="167"/>
                    <a:pt x="201" y="0"/>
                    <a:pt x="10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61"/>
            <p:cNvSpPr/>
            <p:nvPr/>
          </p:nvSpPr>
          <p:spPr>
            <a:xfrm>
              <a:off x="4751525" y="2247450"/>
              <a:ext cx="27900" cy="34250"/>
            </a:xfrm>
            <a:custGeom>
              <a:avLst/>
              <a:gdLst/>
              <a:ahLst/>
              <a:cxnLst/>
              <a:rect l="l" t="t" r="r" b="b"/>
              <a:pathLst>
                <a:path w="1116" h="1370" extrusionOk="0">
                  <a:moveTo>
                    <a:pt x="107" y="1"/>
                  </a:moveTo>
                  <a:cubicBezTo>
                    <a:pt x="66" y="1"/>
                    <a:pt x="0" y="79"/>
                    <a:pt x="58" y="108"/>
                  </a:cubicBezTo>
                  <a:cubicBezTo>
                    <a:pt x="391" y="508"/>
                    <a:pt x="625" y="975"/>
                    <a:pt x="992" y="1342"/>
                  </a:cubicBezTo>
                  <a:cubicBezTo>
                    <a:pt x="1011" y="1361"/>
                    <a:pt x="1031" y="1369"/>
                    <a:pt x="1048" y="1369"/>
                  </a:cubicBezTo>
                  <a:cubicBezTo>
                    <a:pt x="1089" y="1369"/>
                    <a:pt x="1115" y="1322"/>
                    <a:pt x="1092" y="1275"/>
                  </a:cubicBezTo>
                  <a:cubicBezTo>
                    <a:pt x="825" y="808"/>
                    <a:pt x="425" y="441"/>
                    <a:pt x="124" y="7"/>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61"/>
            <p:cNvSpPr/>
            <p:nvPr/>
          </p:nvSpPr>
          <p:spPr>
            <a:xfrm>
              <a:off x="4844275" y="2165275"/>
              <a:ext cx="5850" cy="5325"/>
            </a:xfrm>
            <a:custGeom>
              <a:avLst/>
              <a:gdLst/>
              <a:ahLst/>
              <a:cxnLst/>
              <a:rect l="l" t="t" r="r" b="b"/>
              <a:pathLst>
                <a:path w="234" h="213" extrusionOk="0">
                  <a:moveTo>
                    <a:pt x="117" y="0"/>
                  </a:moveTo>
                  <a:cubicBezTo>
                    <a:pt x="59" y="0"/>
                    <a:pt x="0" y="42"/>
                    <a:pt x="50" y="126"/>
                  </a:cubicBezTo>
                  <a:cubicBezTo>
                    <a:pt x="72" y="189"/>
                    <a:pt x="119" y="212"/>
                    <a:pt x="152" y="212"/>
                  </a:cubicBezTo>
                  <a:cubicBezTo>
                    <a:pt x="170" y="212"/>
                    <a:pt x="184" y="204"/>
                    <a:pt x="184" y="192"/>
                  </a:cubicBezTo>
                  <a:lnTo>
                    <a:pt x="184" y="126"/>
                  </a:lnTo>
                  <a:cubicBezTo>
                    <a:pt x="234" y="42"/>
                    <a:pt x="175" y="0"/>
                    <a:pt x="1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61"/>
            <p:cNvSpPr/>
            <p:nvPr/>
          </p:nvSpPr>
          <p:spPr>
            <a:xfrm>
              <a:off x="4854150" y="2094450"/>
              <a:ext cx="13925" cy="30650"/>
            </a:xfrm>
            <a:custGeom>
              <a:avLst/>
              <a:gdLst/>
              <a:ahLst/>
              <a:cxnLst/>
              <a:rect l="l" t="t" r="r" b="b"/>
              <a:pathLst>
                <a:path w="557" h="1226" extrusionOk="0">
                  <a:moveTo>
                    <a:pt x="484" y="1"/>
                  </a:moveTo>
                  <a:cubicBezTo>
                    <a:pt x="474" y="1"/>
                    <a:pt x="464" y="7"/>
                    <a:pt x="456" y="23"/>
                  </a:cubicBezTo>
                  <a:cubicBezTo>
                    <a:pt x="189" y="290"/>
                    <a:pt x="122" y="757"/>
                    <a:pt x="22" y="1124"/>
                  </a:cubicBezTo>
                  <a:cubicBezTo>
                    <a:pt x="1" y="1189"/>
                    <a:pt x="49" y="1225"/>
                    <a:pt x="94" y="1225"/>
                  </a:cubicBezTo>
                  <a:cubicBezTo>
                    <a:pt x="120" y="1225"/>
                    <a:pt x="144" y="1214"/>
                    <a:pt x="156" y="1191"/>
                  </a:cubicBezTo>
                  <a:cubicBezTo>
                    <a:pt x="189" y="957"/>
                    <a:pt x="289" y="790"/>
                    <a:pt x="356" y="590"/>
                  </a:cubicBezTo>
                  <a:cubicBezTo>
                    <a:pt x="456" y="423"/>
                    <a:pt x="523" y="257"/>
                    <a:pt x="556" y="90"/>
                  </a:cubicBezTo>
                  <a:cubicBezTo>
                    <a:pt x="556" y="64"/>
                    <a:pt x="518" y="1"/>
                    <a:pt x="484"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61"/>
            <p:cNvSpPr/>
            <p:nvPr/>
          </p:nvSpPr>
          <p:spPr>
            <a:xfrm>
              <a:off x="4832175" y="2226775"/>
              <a:ext cx="5025" cy="4200"/>
            </a:xfrm>
            <a:custGeom>
              <a:avLst/>
              <a:gdLst/>
              <a:ahLst/>
              <a:cxnLst/>
              <a:rect l="l" t="t" r="r" b="b"/>
              <a:pathLst>
                <a:path w="201" h="168" extrusionOk="0">
                  <a:moveTo>
                    <a:pt x="67" y="1"/>
                  </a:moveTo>
                  <a:cubicBezTo>
                    <a:pt x="1" y="1"/>
                    <a:pt x="1" y="167"/>
                    <a:pt x="67" y="167"/>
                  </a:cubicBezTo>
                  <a:cubicBezTo>
                    <a:pt x="201" y="167"/>
                    <a:pt x="201" y="1"/>
                    <a:pt x="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61"/>
            <p:cNvSpPr/>
            <p:nvPr/>
          </p:nvSpPr>
          <p:spPr>
            <a:xfrm>
              <a:off x="4801325" y="2270150"/>
              <a:ext cx="30875" cy="14200"/>
            </a:xfrm>
            <a:custGeom>
              <a:avLst/>
              <a:gdLst/>
              <a:ahLst/>
              <a:cxnLst/>
              <a:rect l="l" t="t" r="r" b="b"/>
              <a:pathLst>
                <a:path w="1235" h="568" extrusionOk="0">
                  <a:moveTo>
                    <a:pt x="1135" y="0"/>
                  </a:moveTo>
                  <a:cubicBezTo>
                    <a:pt x="768" y="67"/>
                    <a:pt x="434" y="267"/>
                    <a:pt x="101" y="434"/>
                  </a:cubicBezTo>
                  <a:cubicBezTo>
                    <a:pt x="0" y="434"/>
                    <a:pt x="101" y="567"/>
                    <a:pt x="134" y="567"/>
                  </a:cubicBezTo>
                  <a:cubicBezTo>
                    <a:pt x="467" y="434"/>
                    <a:pt x="901" y="334"/>
                    <a:pt x="1168" y="100"/>
                  </a:cubicBezTo>
                  <a:cubicBezTo>
                    <a:pt x="1235" y="67"/>
                    <a:pt x="1235" y="0"/>
                    <a:pt x="1135"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61"/>
            <p:cNvSpPr/>
            <p:nvPr/>
          </p:nvSpPr>
          <p:spPr>
            <a:xfrm>
              <a:off x="4900800" y="2311125"/>
              <a:ext cx="23975" cy="43125"/>
            </a:xfrm>
            <a:custGeom>
              <a:avLst/>
              <a:gdLst/>
              <a:ahLst/>
              <a:cxnLst/>
              <a:rect l="l" t="t" r="r" b="b"/>
              <a:pathLst>
                <a:path w="959" h="1725" extrusionOk="0">
                  <a:moveTo>
                    <a:pt x="881" y="0"/>
                  </a:moveTo>
                  <a:cubicBezTo>
                    <a:pt x="868" y="0"/>
                    <a:pt x="858" y="8"/>
                    <a:pt x="858" y="29"/>
                  </a:cubicBezTo>
                  <a:cubicBezTo>
                    <a:pt x="591" y="563"/>
                    <a:pt x="358" y="1096"/>
                    <a:pt x="24" y="1630"/>
                  </a:cubicBezTo>
                  <a:cubicBezTo>
                    <a:pt x="1" y="1677"/>
                    <a:pt x="44" y="1724"/>
                    <a:pt x="83" y="1724"/>
                  </a:cubicBezTo>
                  <a:cubicBezTo>
                    <a:pt x="99" y="1724"/>
                    <a:pt x="115" y="1716"/>
                    <a:pt x="124" y="1697"/>
                  </a:cubicBezTo>
                  <a:cubicBezTo>
                    <a:pt x="458" y="1196"/>
                    <a:pt x="758" y="596"/>
                    <a:pt x="958" y="62"/>
                  </a:cubicBezTo>
                  <a:cubicBezTo>
                    <a:pt x="958" y="39"/>
                    <a:pt x="911" y="0"/>
                    <a:pt x="8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61"/>
            <p:cNvSpPr/>
            <p:nvPr/>
          </p:nvSpPr>
          <p:spPr>
            <a:xfrm>
              <a:off x="4908900" y="2389400"/>
              <a:ext cx="7325" cy="5575"/>
            </a:xfrm>
            <a:custGeom>
              <a:avLst/>
              <a:gdLst/>
              <a:ahLst/>
              <a:cxnLst/>
              <a:rect l="l" t="t" r="r" b="b"/>
              <a:pathLst>
                <a:path w="293" h="223" extrusionOk="0">
                  <a:moveTo>
                    <a:pt x="167" y="0"/>
                  </a:moveTo>
                  <a:cubicBezTo>
                    <a:pt x="101" y="0"/>
                    <a:pt x="1" y="67"/>
                    <a:pt x="34" y="134"/>
                  </a:cubicBezTo>
                  <a:cubicBezTo>
                    <a:pt x="34" y="167"/>
                    <a:pt x="101" y="167"/>
                    <a:pt x="134" y="200"/>
                  </a:cubicBezTo>
                  <a:cubicBezTo>
                    <a:pt x="149" y="216"/>
                    <a:pt x="167" y="222"/>
                    <a:pt x="184" y="222"/>
                  </a:cubicBezTo>
                  <a:cubicBezTo>
                    <a:pt x="240" y="222"/>
                    <a:pt x="293" y="151"/>
                    <a:pt x="267" y="100"/>
                  </a:cubicBezTo>
                  <a:cubicBezTo>
                    <a:pt x="267" y="34"/>
                    <a:pt x="201" y="34"/>
                    <a:pt x="1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61"/>
            <p:cNvSpPr/>
            <p:nvPr/>
          </p:nvSpPr>
          <p:spPr>
            <a:xfrm>
              <a:off x="4880550" y="2291200"/>
              <a:ext cx="4200" cy="5225"/>
            </a:xfrm>
            <a:custGeom>
              <a:avLst/>
              <a:gdLst/>
              <a:ahLst/>
              <a:cxnLst/>
              <a:rect l="l" t="t" r="r" b="b"/>
              <a:pathLst>
                <a:path w="168" h="209" extrusionOk="0">
                  <a:moveTo>
                    <a:pt x="71" y="0"/>
                  </a:moveTo>
                  <a:cubicBezTo>
                    <a:pt x="50" y="0"/>
                    <a:pt x="34" y="9"/>
                    <a:pt x="34" y="25"/>
                  </a:cubicBezTo>
                  <a:cubicBezTo>
                    <a:pt x="0" y="59"/>
                    <a:pt x="0" y="92"/>
                    <a:pt x="0" y="159"/>
                  </a:cubicBezTo>
                  <a:cubicBezTo>
                    <a:pt x="34" y="192"/>
                    <a:pt x="75" y="209"/>
                    <a:pt x="109" y="209"/>
                  </a:cubicBezTo>
                  <a:cubicBezTo>
                    <a:pt x="142" y="209"/>
                    <a:pt x="167" y="192"/>
                    <a:pt x="167" y="159"/>
                  </a:cubicBezTo>
                  <a:cubicBezTo>
                    <a:pt x="167" y="59"/>
                    <a:pt x="167" y="59"/>
                    <a:pt x="134" y="25"/>
                  </a:cubicBezTo>
                  <a:cubicBezTo>
                    <a:pt x="117" y="9"/>
                    <a:pt x="92" y="0"/>
                    <a:pt x="7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61"/>
            <p:cNvSpPr/>
            <p:nvPr/>
          </p:nvSpPr>
          <p:spPr>
            <a:xfrm>
              <a:off x="4957675" y="2281825"/>
              <a:ext cx="4625" cy="5125"/>
            </a:xfrm>
            <a:custGeom>
              <a:avLst/>
              <a:gdLst/>
              <a:ahLst/>
              <a:cxnLst/>
              <a:rect l="l" t="t" r="r" b="b"/>
              <a:pathLst>
                <a:path w="185" h="205" extrusionOk="0">
                  <a:moveTo>
                    <a:pt x="88" y="0"/>
                  </a:moveTo>
                  <a:cubicBezTo>
                    <a:pt x="43" y="0"/>
                    <a:pt x="1" y="33"/>
                    <a:pt x="18" y="100"/>
                  </a:cubicBezTo>
                  <a:cubicBezTo>
                    <a:pt x="18" y="172"/>
                    <a:pt x="65" y="205"/>
                    <a:pt x="110" y="205"/>
                  </a:cubicBezTo>
                  <a:cubicBezTo>
                    <a:pt x="148" y="205"/>
                    <a:pt x="184" y="180"/>
                    <a:pt x="184" y="134"/>
                  </a:cubicBezTo>
                  <a:lnTo>
                    <a:pt x="184" y="100"/>
                  </a:lnTo>
                  <a:cubicBezTo>
                    <a:pt x="184" y="33"/>
                    <a:pt x="134" y="0"/>
                    <a:pt x="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61"/>
            <p:cNvSpPr/>
            <p:nvPr/>
          </p:nvSpPr>
          <p:spPr>
            <a:xfrm>
              <a:off x="4862650" y="2440350"/>
              <a:ext cx="5025" cy="5150"/>
            </a:xfrm>
            <a:custGeom>
              <a:avLst/>
              <a:gdLst/>
              <a:ahLst/>
              <a:cxnLst/>
              <a:rect l="l" t="t" r="r" b="b"/>
              <a:pathLst>
                <a:path w="201" h="206" extrusionOk="0">
                  <a:moveTo>
                    <a:pt x="91" y="1"/>
                  </a:moveTo>
                  <a:cubicBezTo>
                    <a:pt x="44" y="1"/>
                    <a:pt x="0" y="34"/>
                    <a:pt x="16" y="97"/>
                  </a:cubicBezTo>
                  <a:lnTo>
                    <a:pt x="16" y="130"/>
                  </a:lnTo>
                  <a:cubicBezTo>
                    <a:pt x="16" y="180"/>
                    <a:pt x="49" y="205"/>
                    <a:pt x="87" y="205"/>
                  </a:cubicBezTo>
                  <a:cubicBezTo>
                    <a:pt x="124" y="205"/>
                    <a:pt x="166" y="180"/>
                    <a:pt x="183" y="130"/>
                  </a:cubicBezTo>
                  <a:cubicBezTo>
                    <a:pt x="200" y="42"/>
                    <a:pt x="144" y="1"/>
                    <a:pt x="9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61"/>
            <p:cNvSpPr/>
            <p:nvPr/>
          </p:nvSpPr>
          <p:spPr>
            <a:xfrm>
              <a:off x="4897225" y="2456725"/>
              <a:ext cx="10025" cy="33725"/>
            </a:xfrm>
            <a:custGeom>
              <a:avLst/>
              <a:gdLst/>
              <a:ahLst/>
              <a:cxnLst/>
              <a:rect l="l" t="t" r="r" b="b"/>
              <a:pathLst>
                <a:path w="401" h="1349" extrusionOk="0">
                  <a:moveTo>
                    <a:pt x="334" y="1"/>
                  </a:moveTo>
                  <a:cubicBezTo>
                    <a:pt x="301" y="1"/>
                    <a:pt x="267" y="26"/>
                    <a:pt x="267" y="76"/>
                  </a:cubicBezTo>
                  <a:cubicBezTo>
                    <a:pt x="134" y="443"/>
                    <a:pt x="101" y="876"/>
                    <a:pt x="1" y="1243"/>
                  </a:cubicBezTo>
                  <a:cubicBezTo>
                    <a:pt x="36" y="1315"/>
                    <a:pt x="82" y="1348"/>
                    <a:pt x="116" y="1348"/>
                  </a:cubicBezTo>
                  <a:cubicBezTo>
                    <a:pt x="146" y="1348"/>
                    <a:pt x="167" y="1323"/>
                    <a:pt x="167" y="1277"/>
                  </a:cubicBezTo>
                  <a:cubicBezTo>
                    <a:pt x="267" y="910"/>
                    <a:pt x="401" y="476"/>
                    <a:pt x="401" y="76"/>
                  </a:cubicBezTo>
                  <a:cubicBezTo>
                    <a:pt x="401" y="26"/>
                    <a:pt x="367" y="1"/>
                    <a:pt x="334"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61"/>
            <p:cNvSpPr/>
            <p:nvPr/>
          </p:nvSpPr>
          <p:spPr>
            <a:xfrm>
              <a:off x="4844900" y="2386325"/>
              <a:ext cx="16700" cy="17575"/>
            </a:xfrm>
            <a:custGeom>
              <a:avLst/>
              <a:gdLst/>
              <a:ahLst/>
              <a:cxnLst/>
              <a:rect l="l" t="t" r="r" b="b"/>
              <a:pathLst>
                <a:path w="668" h="703" extrusionOk="0">
                  <a:moveTo>
                    <a:pt x="49" y="1"/>
                  </a:moveTo>
                  <a:cubicBezTo>
                    <a:pt x="32" y="1"/>
                    <a:pt x="0" y="65"/>
                    <a:pt x="25" y="90"/>
                  </a:cubicBezTo>
                  <a:cubicBezTo>
                    <a:pt x="92" y="190"/>
                    <a:pt x="192" y="290"/>
                    <a:pt x="259" y="390"/>
                  </a:cubicBezTo>
                  <a:cubicBezTo>
                    <a:pt x="359" y="457"/>
                    <a:pt x="426" y="590"/>
                    <a:pt x="526" y="690"/>
                  </a:cubicBezTo>
                  <a:cubicBezTo>
                    <a:pt x="534" y="699"/>
                    <a:pt x="549" y="703"/>
                    <a:pt x="564" y="703"/>
                  </a:cubicBezTo>
                  <a:cubicBezTo>
                    <a:pt x="611" y="703"/>
                    <a:pt x="667" y="665"/>
                    <a:pt x="592" y="590"/>
                  </a:cubicBezTo>
                  <a:cubicBezTo>
                    <a:pt x="426" y="390"/>
                    <a:pt x="226" y="223"/>
                    <a:pt x="59" y="23"/>
                  </a:cubicBezTo>
                  <a:cubicBezTo>
                    <a:pt x="59" y="7"/>
                    <a:pt x="55" y="1"/>
                    <a:pt x="49"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61"/>
            <p:cNvSpPr/>
            <p:nvPr/>
          </p:nvSpPr>
          <p:spPr>
            <a:xfrm>
              <a:off x="4844700" y="2514400"/>
              <a:ext cx="5850" cy="4275"/>
            </a:xfrm>
            <a:custGeom>
              <a:avLst/>
              <a:gdLst/>
              <a:ahLst/>
              <a:cxnLst/>
              <a:rect l="l" t="t" r="r" b="b"/>
              <a:pathLst>
                <a:path w="234" h="171" extrusionOk="0">
                  <a:moveTo>
                    <a:pt x="79" y="0"/>
                  </a:moveTo>
                  <a:cubicBezTo>
                    <a:pt x="1" y="0"/>
                    <a:pt x="8" y="171"/>
                    <a:pt x="100" y="171"/>
                  </a:cubicBezTo>
                  <a:cubicBezTo>
                    <a:pt x="234" y="171"/>
                    <a:pt x="234" y="4"/>
                    <a:pt x="100" y="4"/>
                  </a:cubicBezTo>
                  <a:cubicBezTo>
                    <a:pt x="92" y="1"/>
                    <a:pt x="85" y="0"/>
                    <a:pt x="79"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61"/>
            <p:cNvSpPr/>
            <p:nvPr/>
          </p:nvSpPr>
          <p:spPr>
            <a:xfrm>
              <a:off x="4849900" y="2490575"/>
              <a:ext cx="27125" cy="34250"/>
            </a:xfrm>
            <a:custGeom>
              <a:avLst/>
              <a:gdLst/>
              <a:ahLst/>
              <a:cxnLst/>
              <a:rect l="l" t="t" r="r" b="b"/>
              <a:pathLst>
                <a:path w="1085" h="1370" extrusionOk="0">
                  <a:moveTo>
                    <a:pt x="79" y="0"/>
                  </a:moveTo>
                  <a:cubicBezTo>
                    <a:pt x="33" y="0"/>
                    <a:pt x="0" y="64"/>
                    <a:pt x="26" y="89"/>
                  </a:cubicBezTo>
                  <a:cubicBezTo>
                    <a:pt x="359" y="523"/>
                    <a:pt x="626" y="957"/>
                    <a:pt x="993" y="1357"/>
                  </a:cubicBezTo>
                  <a:cubicBezTo>
                    <a:pt x="1001" y="1365"/>
                    <a:pt x="1012" y="1370"/>
                    <a:pt x="1022" y="1370"/>
                  </a:cubicBezTo>
                  <a:cubicBezTo>
                    <a:pt x="1053" y="1370"/>
                    <a:pt x="1085" y="1332"/>
                    <a:pt x="1060" y="1257"/>
                  </a:cubicBezTo>
                  <a:cubicBezTo>
                    <a:pt x="826" y="790"/>
                    <a:pt x="392" y="423"/>
                    <a:pt x="126" y="23"/>
                  </a:cubicBezTo>
                  <a:cubicBezTo>
                    <a:pt x="110" y="7"/>
                    <a:pt x="93"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61"/>
            <p:cNvSpPr/>
            <p:nvPr/>
          </p:nvSpPr>
          <p:spPr>
            <a:xfrm>
              <a:off x="4942675" y="2408775"/>
              <a:ext cx="5450" cy="4550"/>
            </a:xfrm>
            <a:custGeom>
              <a:avLst/>
              <a:gdLst/>
              <a:ahLst/>
              <a:cxnLst/>
              <a:rect l="l" t="t" r="r" b="b"/>
              <a:pathLst>
                <a:path w="218" h="182" extrusionOk="0">
                  <a:moveTo>
                    <a:pt x="121" y="1"/>
                  </a:moveTo>
                  <a:cubicBezTo>
                    <a:pt x="67" y="1"/>
                    <a:pt x="0" y="42"/>
                    <a:pt x="17" y="126"/>
                  </a:cubicBezTo>
                  <a:cubicBezTo>
                    <a:pt x="56" y="165"/>
                    <a:pt x="95" y="181"/>
                    <a:pt x="121" y="181"/>
                  </a:cubicBezTo>
                  <a:cubicBezTo>
                    <a:pt x="139" y="181"/>
                    <a:pt x="151" y="173"/>
                    <a:pt x="151" y="159"/>
                  </a:cubicBezTo>
                  <a:lnTo>
                    <a:pt x="151" y="126"/>
                  </a:lnTo>
                  <a:cubicBezTo>
                    <a:pt x="217" y="42"/>
                    <a:pt x="176"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61"/>
            <p:cNvSpPr/>
            <p:nvPr/>
          </p:nvSpPr>
          <p:spPr>
            <a:xfrm>
              <a:off x="4952100" y="2337450"/>
              <a:ext cx="14375" cy="31325"/>
            </a:xfrm>
            <a:custGeom>
              <a:avLst/>
              <a:gdLst/>
              <a:ahLst/>
              <a:cxnLst/>
              <a:rect l="l" t="t" r="r" b="b"/>
              <a:pathLst>
                <a:path w="575" h="1253" extrusionOk="0">
                  <a:moveTo>
                    <a:pt x="466" y="1"/>
                  </a:moveTo>
                  <a:cubicBezTo>
                    <a:pt x="456" y="1"/>
                    <a:pt x="447" y="4"/>
                    <a:pt x="441" y="10"/>
                  </a:cubicBezTo>
                  <a:cubicBezTo>
                    <a:pt x="207" y="310"/>
                    <a:pt x="107" y="744"/>
                    <a:pt x="40" y="1144"/>
                  </a:cubicBezTo>
                  <a:cubicBezTo>
                    <a:pt x="0" y="1204"/>
                    <a:pt x="32" y="1252"/>
                    <a:pt x="72" y="1252"/>
                  </a:cubicBezTo>
                  <a:cubicBezTo>
                    <a:pt x="98" y="1252"/>
                    <a:pt x="127" y="1231"/>
                    <a:pt x="141" y="1178"/>
                  </a:cubicBezTo>
                  <a:cubicBezTo>
                    <a:pt x="207" y="977"/>
                    <a:pt x="274" y="811"/>
                    <a:pt x="374" y="577"/>
                  </a:cubicBezTo>
                  <a:cubicBezTo>
                    <a:pt x="441" y="410"/>
                    <a:pt x="541" y="244"/>
                    <a:pt x="574" y="77"/>
                  </a:cubicBezTo>
                  <a:cubicBezTo>
                    <a:pt x="574" y="50"/>
                    <a:pt x="509" y="1"/>
                    <a:pt x="466"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61"/>
            <p:cNvSpPr/>
            <p:nvPr/>
          </p:nvSpPr>
          <p:spPr>
            <a:xfrm>
              <a:off x="4865525" y="2334325"/>
              <a:ext cx="5050" cy="14550"/>
            </a:xfrm>
            <a:custGeom>
              <a:avLst/>
              <a:gdLst/>
              <a:ahLst/>
              <a:cxnLst/>
              <a:rect l="l" t="t" r="r" b="b"/>
              <a:pathLst>
                <a:path w="202" h="582" extrusionOk="0">
                  <a:moveTo>
                    <a:pt x="63" y="0"/>
                  </a:moveTo>
                  <a:cubicBezTo>
                    <a:pt x="43" y="0"/>
                    <a:pt x="1" y="37"/>
                    <a:pt x="1" y="102"/>
                  </a:cubicBezTo>
                  <a:cubicBezTo>
                    <a:pt x="34" y="268"/>
                    <a:pt x="34" y="435"/>
                    <a:pt x="101" y="535"/>
                  </a:cubicBezTo>
                  <a:cubicBezTo>
                    <a:pt x="131" y="565"/>
                    <a:pt x="154" y="582"/>
                    <a:pt x="171" y="582"/>
                  </a:cubicBezTo>
                  <a:cubicBezTo>
                    <a:pt x="191" y="582"/>
                    <a:pt x="201" y="557"/>
                    <a:pt x="201" y="502"/>
                  </a:cubicBezTo>
                  <a:cubicBezTo>
                    <a:pt x="201" y="335"/>
                    <a:pt x="101" y="202"/>
                    <a:pt x="68" y="35"/>
                  </a:cubicBezTo>
                  <a:cubicBezTo>
                    <a:pt x="79" y="11"/>
                    <a:pt x="75"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61"/>
            <p:cNvSpPr/>
            <p:nvPr/>
          </p:nvSpPr>
          <p:spPr>
            <a:xfrm>
              <a:off x="4984800" y="2466125"/>
              <a:ext cx="6675" cy="4175"/>
            </a:xfrm>
            <a:custGeom>
              <a:avLst/>
              <a:gdLst/>
              <a:ahLst/>
              <a:cxnLst/>
              <a:rect l="l" t="t" r="r" b="b"/>
              <a:pathLst>
                <a:path w="267" h="167" extrusionOk="0">
                  <a:moveTo>
                    <a:pt x="133" y="0"/>
                  </a:moveTo>
                  <a:cubicBezTo>
                    <a:pt x="0" y="0"/>
                    <a:pt x="0" y="167"/>
                    <a:pt x="133" y="167"/>
                  </a:cubicBezTo>
                  <a:cubicBezTo>
                    <a:pt x="267" y="167"/>
                    <a:pt x="267" y="0"/>
                    <a:pt x="13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61"/>
            <p:cNvSpPr/>
            <p:nvPr/>
          </p:nvSpPr>
          <p:spPr>
            <a:xfrm>
              <a:off x="4894725" y="2538675"/>
              <a:ext cx="30050" cy="15025"/>
            </a:xfrm>
            <a:custGeom>
              <a:avLst/>
              <a:gdLst/>
              <a:ahLst/>
              <a:cxnLst/>
              <a:rect l="l" t="t" r="r" b="b"/>
              <a:pathLst>
                <a:path w="1202" h="601" extrusionOk="0">
                  <a:moveTo>
                    <a:pt x="1101" y="0"/>
                  </a:moveTo>
                  <a:cubicBezTo>
                    <a:pt x="734" y="67"/>
                    <a:pt x="401" y="300"/>
                    <a:pt x="67" y="467"/>
                  </a:cubicBezTo>
                  <a:cubicBezTo>
                    <a:pt x="0" y="467"/>
                    <a:pt x="67" y="601"/>
                    <a:pt x="101" y="601"/>
                  </a:cubicBezTo>
                  <a:cubicBezTo>
                    <a:pt x="434" y="467"/>
                    <a:pt x="868" y="334"/>
                    <a:pt x="1168" y="134"/>
                  </a:cubicBezTo>
                  <a:cubicBezTo>
                    <a:pt x="1201" y="100"/>
                    <a:pt x="1201" y="0"/>
                    <a:pt x="110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61"/>
            <p:cNvSpPr/>
            <p:nvPr/>
          </p:nvSpPr>
          <p:spPr>
            <a:xfrm>
              <a:off x="5065950" y="2272325"/>
              <a:ext cx="23100" cy="43125"/>
            </a:xfrm>
            <a:custGeom>
              <a:avLst/>
              <a:gdLst/>
              <a:ahLst/>
              <a:cxnLst/>
              <a:rect l="l" t="t" r="r" b="b"/>
              <a:pathLst>
                <a:path w="924" h="1725" extrusionOk="0">
                  <a:moveTo>
                    <a:pt x="869" y="0"/>
                  </a:moveTo>
                  <a:cubicBezTo>
                    <a:pt x="862" y="0"/>
                    <a:pt x="857" y="4"/>
                    <a:pt x="857" y="13"/>
                  </a:cubicBezTo>
                  <a:cubicBezTo>
                    <a:pt x="557" y="580"/>
                    <a:pt x="357" y="1114"/>
                    <a:pt x="23" y="1648"/>
                  </a:cubicBezTo>
                  <a:cubicBezTo>
                    <a:pt x="0" y="1670"/>
                    <a:pt x="24" y="1724"/>
                    <a:pt x="52" y="1724"/>
                  </a:cubicBezTo>
                  <a:cubicBezTo>
                    <a:pt x="65" y="1724"/>
                    <a:pt x="79" y="1713"/>
                    <a:pt x="90" y="1681"/>
                  </a:cubicBezTo>
                  <a:cubicBezTo>
                    <a:pt x="423" y="1181"/>
                    <a:pt x="724" y="614"/>
                    <a:pt x="924" y="80"/>
                  </a:cubicBezTo>
                  <a:cubicBezTo>
                    <a:pt x="924" y="31"/>
                    <a:pt x="888" y="0"/>
                    <a:pt x="869"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61"/>
            <p:cNvSpPr/>
            <p:nvPr/>
          </p:nvSpPr>
          <p:spPr>
            <a:xfrm>
              <a:off x="5072650" y="2350825"/>
              <a:ext cx="7050" cy="5775"/>
            </a:xfrm>
            <a:custGeom>
              <a:avLst/>
              <a:gdLst/>
              <a:ahLst/>
              <a:cxnLst/>
              <a:rect l="l" t="t" r="r" b="b"/>
              <a:pathLst>
                <a:path w="282" h="231" extrusionOk="0">
                  <a:moveTo>
                    <a:pt x="118" y="0"/>
                  </a:moveTo>
                  <a:cubicBezTo>
                    <a:pt x="58" y="0"/>
                    <a:pt x="0" y="60"/>
                    <a:pt x="55" y="142"/>
                  </a:cubicBezTo>
                  <a:cubicBezTo>
                    <a:pt x="55" y="176"/>
                    <a:pt x="89" y="176"/>
                    <a:pt x="122" y="209"/>
                  </a:cubicBezTo>
                  <a:cubicBezTo>
                    <a:pt x="144" y="224"/>
                    <a:pt x="165" y="231"/>
                    <a:pt x="184" y="231"/>
                  </a:cubicBezTo>
                  <a:cubicBezTo>
                    <a:pt x="247" y="231"/>
                    <a:pt x="281" y="153"/>
                    <a:pt x="255" y="75"/>
                  </a:cubicBezTo>
                  <a:cubicBezTo>
                    <a:pt x="255" y="42"/>
                    <a:pt x="222" y="42"/>
                    <a:pt x="155" y="9"/>
                  </a:cubicBezTo>
                  <a:cubicBezTo>
                    <a:pt x="143" y="3"/>
                    <a:pt x="131" y="0"/>
                    <a:pt x="11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61"/>
            <p:cNvSpPr/>
            <p:nvPr/>
          </p:nvSpPr>
          <p:spPr>
            <a:xfrm>
              <a:off x="5045675" y="2252200"/>
              <a:ext cx="4175" cy="5675"/>
            </a:xfrm>
            <a:custGeom>
              <a:avLst/>
              <a:gdLst/>
              <a:ahLst/>
              <a:cxnLst/>
              <a:rect l="l" t="t" r="r" b="b"/>
              <a:pathLst>
                <a:path w="167" h="227" extrusionOk="0">
                  <a:moveTo>
                    <a:pt x="58" y="1"/>
                  </a:moveTo>
                  <a:cubicBezTo>
                    <a:pt x="42" y="1"/>
                    <a:pt x="33" y="18"/>
                    <a:pt x="33" y="51"/>
                  </a:cubicBezTo>
                  <a:cubicBezTo>
                    <a:pt x="0" y="84"/>
                    <a:pt x="0" y="118"/>
                    <a:pt x="0" y="151"/>
                  </a:cubicBezTo>
                  <a:cubicBezTo>
                    <a:pt x="17" y="201"/>
                    <a:pt x="58" y="226"/>
                    <a:pt x="96" y="226"/>
                  </a:cubicBezTo>
                  <a:cubicBezTo>
                    <a:pt x="134" y="226"/>
                    <a:pt x="167" y="201"/>
                    <a:pt x="167" y="151"/>
                  </a:cubicBezTo>
                  <a:cubicBezTo>
                    <a:pt x="167" y="84"/>
                    <a:pt x="167" y="84"/>
                    <a:pt x="134" y="51"/>
                  </a:cubicBezTo>
                  <a:cubicBezTo>
                    <a:pt x="100" y="18"/>
                    <a:pt x="75" y="1"/>
                    <a:pt x="58"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61"/>
            <p:cNvSpPr/>
            <p:nvPr/>
          </p:nvSpPr>
          <p:spPr>
            <a:xfrm>
              <a:off x="5121550" y="2243450"/>
              <a:ext cx="4625" cy="5150"/>
            </a:xfrm>
            <a:custGeom>
              <a:avLst/>
              <a:gdLst/>
              <a:ahLst/>
              <a:cxnLst/>
              <a:rect l="l" t="t" r="r" b="b"/>
              <a:pathLst>
                <a:path w="185" h="206" extrusionOk="0">
                  <a:moveTo>
                    <a:pt x="96" y="1"/>
                  </a:moveTo>
                  <a:cubicBezTo>
                    <a:pt x="51" y="1"/>
                    <a:pt x="1" y="34"/>
                    <a:pt x="1" y="101"/>
                  </a:cubicBezTo>
                  <a:cubicBezTo>
                    <a:pt x="1" y="172"/>
                    <a:pt x="48" y="205"/>
                    <a:pt x="93" y="205"/>
                  </a:cubicBezTo>
                  <a:cubicBezTo>
                    <a:pt x="131" y="205"/>
                    <a:pt x="167" y="181"/>
                    <a:pt x="167" y="134"/>
                  </a:cubicBezTo>
                  <a:lnTo>
                    <a:pt x="167" y="101"/>
                  </a:lnTo>
                  <a:cubicBezTo>
                    <a:pt x="184" y="34"/>
                    <a:pt x="142" y="1"/>
                    <a:pt x="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61"/>
            <p:cNvSpPr/>
            <p:nvPr/>
          </p:nvSpPr>
          <p:spPr>
            <a:xfrm>
              <a:off x="5026100" y="2402000"/>
              <a:ext cx="5450" cy="5150"/>
            </a:xfrm>
            <a:custGeom>
              <a:avLst/>
              <a:gdLst/>
              <a:ahLst/>
              <a:cxnLst/>
              <a:rect l="l" t="t" r="r" b="b"/>
              <a:pathLst>
                <a:path w="218" h="206" extrusionOk="0">
                  <a:moveTo>
                    <a:pt x="103" y="0"/>
                  </a:moveTo>
                  <a:cubicBezTo>
                    <a:pt x="51" y="0"/>
                    <a:pt x="0" y="34"/>
                    <a:pt x="16" y="97"/>
                  </a:cubicBezTo>
                  <a:lnTo>
                    <a:pt x="16" y="130"/>
                  </a:lnTo>
                  <a:cubicBezTo>
                    <a:pt x="49" y="180"/>
                    <a:pt x="91" y="205"/>
                    <a:pt x="124" y="205"/>
                  </a:cubicBezTo>
                  <a:cubicBezTo>
                    <a:pt x="158" y="205"/>
                    <a:pt x="183" y="180"/>
                    <a:pt x="183" y="130"/>
                  </a:cubicBezTo>
                  <a:cubicBezTo>
                    <a:pt x="218" y="42"/>
                    <a:pt x="160" y="0"/>
                    <a:pt x="10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61"/>
            <p:cNvSpPr/>
            <p:nvPr/>
          </p:nvSpPr>
          <p:spPr>
            <a:xfrm>
              <a:off x="5044825" y="2456725"/>
              <a:ext cx="9200" cy="33725"/>
            </a:xfrm>
            <a:custGeom>
              <a:avLst/>
              <a:gdLst/>
              <a:ahLst/>
              <a:cxnLst/>
              <a:rect l="l" t="t" r="r" b="b"/>
              <a:pathLst>
                <a:path w="368" h="1349" extrusionOk="0">
                  <a:moveTo>
                    <a:pt x="301" y="1"/>
                  </a:moveTo>
                  <a:cubicBezTo>
                    <a:pt x="268" y="1"/>
                    <a:pt x="234" y="26"/>
                    <a:pt x="234" y="76"/>
                  </a:cubicBezTo>
                  <a:cubicBezTo>
                    <a:pt x="101" y="443"/>
                    <a:pt x="67" y="876"/>
                    <a:pt x="1" y="1243"/>
                  </a:cubicBezTo>
                  <a:cubicBezTo>
                    <a:pt x="1" y="1315"/>
                    <a:pt x="49" y="1348"/>
                    <a:pt x="93" y="1348"/>
                  </a:cubicBezTo>
                  <a:cubicBezTo>
                    <a:pt x="132" y="1348"/>
                    <a:pt x="168" y="1323"/>
                    <a:pt x="168" y="1277"/>
                  </a:cubicBezTo>
                  <a:cubicBezTo>
                    <a:pt x="234" y="910"/>
                    <a:pt x="368" y="476"/>
                    <a:pt x="368" y="76"/>
                  </a:cubicBezTo>
                  <a:cubicBezTo>
                    <a:pt x="368" y="26"/>
                    <a:pt x="334" y="1"/>
                    <a:pt x="3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61"/>
            <p:cNvSpPr/>
            <p:nvPr/>
          </p:nvSpPr>
          <p:spPr>
            <a:xfrm>
              <a:off x="5008375" y="2347525"/>
              <a:ext cx="17675" cy="17200"/>
            </a:xfrm>
            <a:custGeom>
              <a:avLst/>
              <a:gdLst/>
              <a:ahLst/>
              <a:cxnLst/>
              <a:rect l="l" t="t" r="r" b="b"/>
              <a:pathLst>
                <a:path w="707" h="688" extrusionOk="0">
                  <a:moveTo>
                    <a:pt x="97" y="1"/>
                  </a:moveTo>
                  <a:cubicBezTo>
                    <a:pt x="42" y="1"/>
                    <a:pt x="0" y="79"/>
                    <a:pt x="58" y="107"/>
                  </a:cubicBezTo>
                  <a:cubicBezTo>
                    <a:pt x="158" y="174"/>
                    <a:pt x="225" y="308"/>
                    <a:pt x="325" y="408"/>
                  </a:cubicBezTo>
                  <a:cubicBezTo>
                    <a:pt x="391" y="474"/>
                    <a:pt x="491" y="608"/>
                    <a:pt x="558" y="674"/>
                  </a:cubicBezTo>
                  <a:cubicBezTo>
                    <a:pt x="576" y="683"/>
                    <a:pt x="596" y="688"/>
                    <a:pt x="615" y="688"/>
                  </a:cubicBezTo>
                  <a:cubicBezTo>
                    <a:pt x="666" y="688"/>
                    <a:pt x="707" y="657"/>
                    <a:pt x="658" y="608"/>
                  </a:cubicBezTo>
                  <a:cubicBezTo>
                    <a:pt x="491" y="408"/>
                    <a:pt x="291" y="207"/>
                    <a:pt x="124" y="7"/>
                  </a:cubicBezTo>
                  <a:cubicBezTo>
                    <a:pt x="115" y="3"/>
                    <a:pt x="106" y="1"/>
                    <a:pt x="97"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61"/>
            <p:cNvSpPr/>
            <p:nvPr/>
          </p:nvSpPr>
          <p:spPr>
            <a:xfrm>
              <a:off x="5020650" y="2520325"/>
              <a:ext cx="5850" cy="4200"/>
            </a:xfrm>
            <a:custGeom>
              <a:avLst/>
              <a:gdLst/>
              <a:ahLst/>
              <a:cxnLst/>
              <a:rect l="l" t="t" r="r" b="b"/>
              <a:pathLst>
                <a:path w="234" h="168" extrusionOk="0">
                  <a:moveTo>
                    <a:pt x="134" y="0"/>
                  </a:moveTo>
                  <a:cubicBezTo>
                    <a:pt x="0" y="0"/>
                    <a:pt x="0" y="167"/>
                    <a:pt x="134" y="167"/>
                  </a:cubicBezTo>
                  <a:cubicBezTo>
                    <a:pt x="234" y="167"/>
                    <a:pt x="234" y="0"/>
                    <a:pt x="13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61"/>
            <p:cNvSpPr/>
            <p:nvPr/>
          </p:nvSpPr>
          <p:spPr>
            <a:xfrm>
              <a:off x="4981125" y="2410850"/>
              <a:ext cx="27675" cy="34750"/>
            </a:xfrm>
            <a:custGeom>
              <a:avLst/>
              <a:gdLst/>
              <a:ahLst/>
              <a:cxnLst/>
              <a:rect l="l" t="t" r="r" b="b"/>
              <a:pathLst>
                <a:path w="1107" h="1390" extrusionOk="0">
                  <a:moveTo>
                    <a:pt x="57" y="1"/>
                  </a:moveTo>
                  <a:cubicBezTo>
                    <a:pt x="19" y="1"/>
                    <a:pt x="0" y="63"/>
                    <a:pt x="47" y="110"/>
                  </a:cubicBezTo>
                  <a:cubicBezTo>
                    <a:pt x="381" y="543"/>
                    <a:pt x="614" y="977"/>
                    <a:pt x="981" y="1377"/>
                  </a:cubicBezTo>
                  <a:cubicBezTo>
                    <a:pt x="998" y="1385"/>
                    <a:pt x="1014" y="1390"/>
                    <a:pt x="1029" y="1390"/>
                  </a:cubicBezTo>
                  <a:cubicBezTo>
                    <a:pt x="1075" y="1390"/>
                    <a:pt x="1106" y="1352"/>
                    <a:pt x="1081" y="1277"/>
                  </a:cubicBezTo>
                  <a:cubicBezTo>
                    <a:pt x="814" y="810"/>
                    <a:pt x="414" y="443"/>
                    <a:pt x="114" y="43"/>
                  </a:cubicBezTo>
                  <a:cubicBezTo>
                    <a:pt x="93" y="12"/>
                    <a:pt x="73" y="1"/>
                    <a:pt x="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61"/>
            <p:cNvSpPr/>
            <p:nvPr/>
          </p:nvSpPr>
          <p:spPr>
            <a:xfrm>
              <a:off x="5084850" y="2415450"/>
              <a:ext cx="5450" cy="5325"/>
            </a:xfrm>
            <a:custGeom>
              <a:avLst/>
              <a:gdLst/>
              <a:ahLst/>
              <a:cxnLst/>
              <a:rect l="l" t="t" r="r" b="b"/>
              <a:pathLst>
                <a:path w="218" h="213" extrusionOk="0">
                  <a:moveTo>
                    <a:pt x="113" y="1"/>
                  </a:moveTo>
                  <a:cubicBezTo>
                    <a:pt x="59" y="1"/>
                    <a:pt x="1" y="42"/>
                    <a:pt x="34" y="126"/>
                  </a:cubicBezTo>
                  <a:cubicBezTo>
                    <a:pt x="77" y="189"/>
                    <a:pt x="119" y="212"/>
                    <a:pt x="144" y="212"/>
                  </a:cubicBezTo>
                  <a:cubicBezTo>
                    <a:pt x="159" y="212"/>
                    <a:pt x="168" y="205"/>
                    <a:pt x="168" y="192"/>
                  </a:cubicBezTo>
                  <a:lnTo>
                    <a:pt x="168" y="126"/>
                  </a:lnTo>
                  <a:cubicBezTo>
                    <a:pt x="218" y="42"/>
                    <a:pt x="168" y="1"/>
                    <a:pt x="11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61"/>
            <p:cNvSpPr/>
            <p:nvPr/>
          </p:nvSpPr>
          <p:spPr>
            <a:xfrm>
              <a:off x="5121550" y="2342475"/>
              <a:ext cx="13375" cy="31550"/>
            </a:xfrm>
            <a:custGeom>
              <a:avLst/>
              <a:gdLst/>
              <a:ahLst/>
              <a:cxnLst/>
              <a:rect l="l" t="t" r="r" b="b"/>
              <a:pathLst>
                <a:path w="535" h="1262" extrusionOk="0">
                  <a:moveTo>
                    <a:pt x="455" y="0"/>
                  </a:moveTo>
                  <a:cubicBezTo>
                    <a:pt x="448" y="0"/>
                    <a:pt x="440" y="3"/>
                    <a:pt x="434" y="9"/>
                  </a:cubicBezTo>
                  <a:cubicBezTo>
                    <a:pt x="167" y="309"/>
                    <a:pt x="101" y="776"/>
                    <a:pt x="1" y="1143"/>
                  </a:cubicBezTo>
                  <a:cubicBezTo>
                    <a:pt x="1" y="1218"/>
                    <a:pt x="43" y="1262"/>
                    <a:pt x="80" y="1262"/>
                  </a:cubicBezTo>
                  <a:cubicBezTo>
                    <a:pt x="108" y="1262"/>
                    <a:pt x="134" y="1235"/>
                    <a:pt x="134" y="1177"/>
                  </a:cubicBezTo>
                  <a:cubicBezTo>
                    <a:pt x="167" y="977"/>
                    <a:pt x="234" y="810"/>
                    <a:pt x="334" y="610"/>
                  </a:cubicBezTo>
                  <a:cubicBezTo>
                    <a:pt x="434" y="409"/>
                    <a:pt x="501" y="243"/>
                    <a:pt x="534" y="109"/>
                  </a:cubicBezTo>
                  <a:cubicBezTo>
                    <a:pt x="534" y="55"/>
                    <a:pt x="490" y="0"/>
                    <a:pt x="455"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61"/>
            <p:cNvSpPr/>
            <p:nvPr/>
          </p:nvSpPr>
          <p:spPr>
            <a:xfrm>
              <a:off x="5029825" y="2295925"/>
              <a:ext cx="5025" cy="13975"/>
            </a:xfrm>
            <a:custGeom>
              <a:avLst/>
              <a:gdLst/>
              <a:ahLst/>
              <a:cxnLst/>
              <a:rect l="l" t="t" r="r" b="b"/>
              <a:pathLst>
                <a:path w="201" h="559" extrusionOk="0">
                  <a:moveTo>
                    <a:pt x="68" y="0"/>
                  </a:moveTo>
                  <a:cubicBezTo>
                    <a:pt x="39" y="0"/>
                    <a:pt x="0" y="29"/>
                    <a:pt x="0" y="70"/>
                  </a:cubicBezTo>
                  <a:cubicBezTo>
                    <a:pt x="34" y="237"/>
                    <a:pt x="34" y="403"/>
                    <a:pt x="134" y="537"/>
                  </a:cubicBezTo>
                  <a:cubicBezTo>
                    <a:pt x="148" y="551"/>
                    <a:pt x="161" y="559"/>
                    <a:pt x="173" y="559"/>
                  </a:cubicBezTo>
                  <a:cubicBezTo>
                    <a:pt x="189" y="559"/>
                    <a:pt x="200" y="543"/>
                    <a:pt x="200" y="504"/>
                  </a:cubicBezTo>
                  <a:cubicBezTo>
                    <a:pt x="200" y="337"/>
                    <a:pt x="134" y="203"/>
                    <a:pt x="100" y="37"/>
                  </a:cubicBezTo>
                  <a:cubicBezTo>
                    <a:pt x="100" y="11"/>
                    <a:pt x="86" y="0"/>
                    <a:pt x="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61"/>
            <p:cNvSpPr/>
            <p:nvPr/>
          </p:nvSpPr>
          <p:spPr>
            <a:xfrm>
              <a:off x="5105700" y="2466125"/>
              <a:ext cx="6700" cy="4175"/>
            </a:xfrm>
            <a:custGeom>
              <a:avLst/>
              <a:gdLst/>
              <a:ahLst/>
              <a:cxnLst/>
              <a:rect l="l" t="t" r="r" b="b"/>
              <a:pathLst>
                <a:path w="268" h="167" extrusionOk="0">
                  <a:moveTo>
                    <a:pt x="134" y="0"/>
                  </a:moveTo>
                  <a:cubicBezTo>
                    <a:pt x="1" y="0"/>
                    <a:pt x="1" y="167"/>
                    <a:pt x="134" y="167"/>
                  </a:cubicBezTo>
                  <a:cubicBezTo>
                    <a:pt x="268" y="167"/>
                    <a:pt x="268" y="0"/>
                    <a:pt x="13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61"/>
            <p:cNvSpPr/>
            <p:nvPr/>
          </p:nvSpPr>
          <p:spPr>
            <a:xfrm>
              <a:off x="5082675" y="2508650"/>
              <a:ext cx="29725" cy="14650"/>
            </a:xfrm>
            <a:custGeom>
              <a:avLst/>
              <a:gdLst/>
              <a:ahLst/>
              <a:cxnLst/>
              <a:rect l="l" t="t" r="r" b="b"/>
              <a:pathLst>
                <a:path w="1189" h="586" extrusionOk="0">
                  <a:moveTo>
                    <a:pt x="1089" y="0"/>
                  </a:moveTo>
                  <a:cubicBezTo>
                    <a:pt x="722" y="67"/>
                    <a:pt x="388" y="267"/>
                    <a:pt x="55" y="434"/>
                  </a:cubicBezTo>
                  <a:cubicBezTo>
                    <a:pt x="1" y="488"/>
                    <a:pt x="12" y="586"/>
                    <a:pt x="54" y="586"/>
                  </a:cubicBezTo>
                  <a:cubicBezTo>
                    <a:pt x="64" y="586"/>
                    <a:pt x="75" y="580"/>
                    <a:pt x="88" y="567"/>
                  </a:cubicBezTo>
                  <a:cubicBezTo>
                    <a:pt x="421" y="434"/>
                    <a:pt x="855" y="334"/>
                    <a:pt x="1155" y="134"/>
                  </a:cubicBezTo>
                  <a:cubicBezTo>
                    <a:pt x="1189" y="67"/>
                    <a:pt x="1189" y="0"/>
                    <a:pt x="1089"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61"/>
            <p:cNvSpPr/>
            <p:nvPr/>
          </p:nvSpPr>
          <p:spPr>
            <a:xfrm>
              <a:off x="4942500" y="2053800"/>
              <a:ext cx="23975" cy="42425"/>
            </a:xfrm>
            <a:custGeom>
              <a:avLst/>
              <a:gdLst/>
              <a:ahLst/>
              <a:cxnLst/>
              <a:rect l="l" t="t" r="r" b="b"/>
              <a:pathLst>
                <a:path w="959" h="1697" extrusionOk="0">
                  <a:moveTo>
                    <a:pt x="879" y="1"/>
                  </a:moveTo>
                  <a:cubicBezTo>
                    <a:pt x="867" y="1"/>
                    <a:pt x="858" y="5"/>
                    <a:pt x="858" y="15"/>
                  </a:cubicBezTo>
                  <a:cubicBezTo>
                    <a:pt x="591" y="548"/>
                    <a:pt x="358" y="1082"/>
                    <a:pt x="24" y="1649"/>
                  </a:cubicBezTo>
                  <a:cubicBezTo>
                    <a:pt x="1" y="1673"/>
                    <a:pt x="44" y="1696"/>
                    <a:pt x="83" y="1696"/>
                  </a:cubicBezTo>
                  <a:cubicBezTo>
                    <a:pt x="99" y="1696"/>
                    <a:pt x="114" y="1692"/>
                    <a:pt x="124" y="1682"/>
                  </a:cubicBezTo>
                  <a:cubicBezTo>
                    <a:pt x="458" y="1182"/>
                    <a:pt x="758" y="582"/>
                    <a:pt x="958" y="48"/>
                  </a:cubicBezTo>
                  <a:cubicBezTo>
                    <a:pt x="958" y="24"/>
                    <a:pt x="908" y="1"/>
                    <a:pt x="87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61"/>
            <p:cNvSpPr/>
            <p:nvPr/>
          </p:nvSpPr>
          <p:spPr>
            <a:xfrm>
              <a:off x="4958100" y="2110025"/>
              <a:ext cx="7300" cy="6025"/>
            </a:xfrm>
            <a:custGeom>
              <a:avLst/>
              <a:gdLst/>
              <a:ahLst/>
              <a:cxnLst/>
              <a:rect l="l" t="t" r="r" b="b"/>
              <a:pathLst>
                <a:path w="292" h="241" extrusionOk="0">
                  <a:moveTo>
                    <a:pt x="167" y="1"/>
                  </a:moveTo>
                  <a:cubicBezTo>
                    <a:pt x="34" y="1"/>
                    <a:pt x="1" y="101"/>
                    <a:pt x="34" y="134"/>
                  </a:cubicBezTo>
                  <a:cubicBezTo>
                    <a:pt x="34" y="167"/>
                    <a:pt x="67" y="167"/>
                    <a:pt x="134" y="234"/>
                  </a:cubicBezTo>
                  <a:cubicBezTo>
                    <a:pt x="143" y="239"/>
                    <a:pt x="153" y="241"/>
                    <a:pt x="163" y="241"/>
                  </a:cubicBezTo>
                  <a:cubicBezTo>
                    <a:pt x="225" y="241"/>
                    <a:pt x="292" y="158"/>
                    <a:pt x="234" y="101"/>
                  </a:cubicBezTo>
                  <a:cubicBezTo>
                    <a:pt x="234" y="67"/>
                    <a:pt x="201" y="67"/>
                    <a:pt x="1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61"/>
            <p:cNvSpPr/>
            <p:nvPr/>
          </p:nvSpPr>
          <p:spPr>
            <a:xfrm>
              <a:off x="4975625" y="2524700"/>
              <a:ext cx="4175" cy="4600"/>
            </a:xfrm>
            <a:custGeom>
              <a:avLst/>
              <a:gdLst/>
              <a:ahLst/>
              <a:cxnLst/>
              <a:rect l="l" t="t" r="r" b="b"/>
              <a:pathLst>
                <a:path w="167" h="184" extrusionOk="0">
                  <a:moveTo>
                    <a:pt x="71" y="0"/>
                  </a:moveTo>
                  <a:cubicBezTo>
                    <a:pt x="50" y="0"/>
                    <a:pt x="33" y="9"/>
                    <a:pt x="33" y="25"/>
                  </a:cubicBezTo>
                  <a:cubicBezTo>
                    <a:pt x="0" y="59"/>
                    <a:pt x="0" y="92"/>
                    <a:pt x="0" y="159"/>
                  </a:cubicBezTo>
                  <a:cubicBezTo>
                    <a:pt x="17" y="176"/>
                    <a:pt x="58" y="184"/>
                    <a:pt x="96" y="184"/>
                  </a:cubicBezTo>
                  <a:cubicBezTo>
                    <a:pt x="134" y="184"/>
                    <a:pt x="167" y="176"/>
                    <a:pt x="167" y="159"/>
                  </a:cubicBezTo>
                  <a:cubicBezTo>
                    <a:pt x="167" y="59"/>
                    <a:pt x="167" y="59"/>
                    <a:pt x="134" y="25"/>
                  </a:cubicBezTo>
                  <a:cubicBezTo>
                    <a:pt x="117" y="9"/>
                    <a:pt x="92" y="0"/>
                    <a:pt x="7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61"/>
            <p:cNvSpPr/>
            <p:nvPr/>
          </p:nvSpPr>
          <p:spPr>
            <a:xfrm>
              <a:off x="5142400" y="2431725"/>
              <a:ext cx="4200" cy="4500"/>
            </a:xfrm>
            <a:custGeom>
              <a:avLst/>
              <a:gdLst/>
              <a:ahLst/>
              <a:cxnLst/>
              <a:rect l="l" t="t" r="r" b="b"/>
              <a:pathLst>
                <a:path w="168" h="180" extrusionOk="0">
                  <a:moveTo>
                    <a:pt x="84" y="0"/>
                  </a:moveTo>
                  <a:cubicBezTo>
                    <a:pt x="42" y="0"/>
                    <a:pt x="1" y="25"/>
                    <a:pt x="1" y="75"/>
                  </a:cubicBezTo>
                  <a:cubicBezTo>
                    <a:pt x="1" y="147"/>
                    <a:pt x="48" y="180"/>
                    <a:pt x="93" y="180"/>
                  </a:cubicBezTo>
                  <a:cubicBezTo>
                    <a:pt x="131" y="180"/>
                    <a:pt x="167" y="155"/>
                    <a:pt x="167" y="108"/>
                  </a:cubicBezTo>
                  <a:lnTo>
                    <a:pt x="167" y="75"/>
                  </a:lnTo>
                  <a:cubicBezTo>
                    <a:pt x="167" y="25"/>
                    <a:pt x="126" y="0"/>
                    <a:pt x="8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61"/>
            <p:cNvSpPr/>
            <p:nvPr/>
          </p:nvSpPr>
          <p:spPr>
            <a:xfrm>
              <a:off x="4911850" y="2161000"/>
              <a:ext cx="5025" cy="5125"/>
            </a:xfrm>
            <a:custGeom>
              <a:avLst/>
              <a:gdLst/>
              <a:ahLst/>
              <a:cxnLst/>
              <a:rect l="l" t="t" r="r" b="b"/>
              <a:pathLst>
                <a:path w="201" h="205" extrusionOk="0">
                  <a:moveTo>
                    <a:pt x="91" y="0"/>
                  </a:moveTo>
                  <a:cubicBezTo>
                    <a:pt x="44" y="0"/>
                    <a:pt x="0" y="33"/>
                    <a:pt x="16" y="96"/>
                  </a:cubicBezTo>
                  <a:lnTo>
                    <a:pt x="16" y="130"/>
                  </a:lnTo>
                  <a:cubicBezTo>
                    <a:pt x="16" y="180"/>
                    <a:pt x="49" y="205"/>
                    <a:pt x="87" y="205"/>
                  </a:cubicBezTo>
                  <a:cubicBezTo>
                    <a:pt x="124" y="205"/>
                    <a:pt x="166" y="180"/>
                    <a:pt x="183" y="130"/>
                  </a:cubicBezTo>
                  <a:cubicBezTo>
                    <a:pt x="200" y="42"/>
                    <a:pt x="144" y="0"/>
                    <a:pt x="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61"/>
            <p:cNvSpPr/>
            <p:nvPr/>
          </p:nvSpPr>
          <p:spPr>
            <a:xfrm>
              <a:off x="4946425" y="2178825"/>
              <a:ext cx="9200" cy="32800"/>
            </a:xfrm>
            <a:custGeom>
              <a:avLst/>
              <a:gdLst/>
              <a:ahLst/>
              <a:cxnLst/>
              <a:rect l="l" t="t" r="r" b="b"/>
              <a:pathLst>
                <a:path w="368" h="1312" extrusionOk="0">
                  <a:moveTo>
                    <a:pt x="317" y="0"/>
                  </a:moveTo>
                  <a:cubicBezTo>
                    <a:pt x="292" y="0"/>
                    <a:pt x="267" y="17"/>
                    <a:pt x="267" y="51"/>
                  </a:cubicBezTo>
                  <a:cubicBezTo>
                    <a:pt x="134" y="417"/>
                    <a:pt x="101" y="851"/>
                    <a:pt x="1" y="1218"/>
                  </a:cubicBezTo>
                  <a:cubicBezTo>
                    <a:pt x="20" y="1276"/>
                    <a:pt x="73" y="1312"/>
                    <a:pt x="114" y="1312"/>
                  </a:cubicBezTo>
                  <a:cubicBezTo>
                    <a:pt x="144" y="1312"/>
                    <a:pt x="167" y="1293"/>
                    <a:pt x="167" y="1251"/>
                  </a:cubicBezTo>
                  <a:cubicBezTo>
                    <a:pt x="267" y="884"/>
                    <a:pt x="368" y="484"/>
                    <a:pt x="368" y="51"/>
                  </a:cubicBezTo>
                  <a:cubicBezTo>
                    <a:pt x="368" y="17"/>
                    <a:pt x="342" y="0"/>
                    <a:pt x="31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61"/>
            <p:cNvSpPr/>
            <p:nvPr/>
          </p:nvSpPr>
          <p:spPr>
            <a:xfrm>
              <a:off x="4893500" y="2108025"/>
              <a:ext cx="17300" cy="17350"/>
            </a:xfrm>
            <a:custGeom>
              <a:avLst/>
              <a:gdLst/>
              <a:ahLst/>
              <a:cxnLst/>
              <a:rect l="l" t="t" r="r" b="b"/>
              <a:pathLst>
                <a:path w="692" h="694" extrusionOk="0">
                  <a:moveTo>
                    <a:pt x="66" y="1"/>
                  </a:moveTo>
                  <a:cubicBezTo>
                    <a:pt x="41" y="1"/>
                    <a:pt x="1" y="32"/>
                    <a:pt x="49" y="81"/>
                  </a:cubicBezTo>
                  <a:cubicBezTo>
                    <a:pt x="116" y="181"/>
                    <a:pt x="216" y="314"/>
                    <a:pt x="283" y="381"/>
                  </a:cubicBezTo>
                  <a:cubicBezTo>
                    <a:pt x="383" y="447"/>
                    <a:pt x="450" y="581"/>
                    <a:pt x="550" y="681"/>
                  </a:cubicBezTo>
                  <a:cubicBezTo>
                    <a:pt x="558" y="689"/>
                    <a:pt x="573" y="693"/>
                    <a:pt x="588" y="693"/>
                  </a:cubicBezTo>
                  <a:cubicBezTo>
                    <a:pt x="635" y="693"/>
                    <a:pt x="692" y="656"/>
                    <a:pt x="617" y="581"/>
                  </a:cubicBezTo>
                  <a:cubicBezTo>
                    <a:pt x="450" y="381"/>
                    <a:pt x="250" y="214"/>
                    <a:pt x="83" y="14"/>
                  </a:cubicBezTo>
                  <a:cubicBezTo>
                    <a:pt x="83" y="5"/>
                    <a:pt x="76" y="1"/>
                    <a:pt x="66"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61"/>
            <p:cNvSpPr/>
            <p:nvPr/>
          </p:nvSpPr>
          <p:spPr>
            <a:xfrm>
              <a:off x="4893050" y="2235125"/>
              <a:ext cx="6700" cy="4175"/>
            </a:xfrm>
            <a:custGeom>
              <a:avLst/>
              <a:gdLst/>
              <a:ahLst/>
              <a:cxnLst/>
              <a:rect l="l" t="t" r="r" b="b"/>
              <a:pathLst>
                <a:path w="268" h="167" extrusionOk="0">
                  <a:moveTo>
                    <a:pt x="134" y="0"/>
                  </a:moveTo>
                  <a:cubicBezTo>
                    <a:pt x="1" y="0"/>
                    <a:pt x="1" y="167"/>
                    <a:pt x="134" y="167"/>
                  </a:cubicBezTo>
                  <a:cubicBezTo>
                    <a:pt x="268" y="167"/>
                    <a:pt x="268" y="0"/>
                    <a:pt x="13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61"/>
            <p:cNvSpPr/>
            <p:nvPr/>
          </p:nvSpPr>
          <p:spPr>
            <a:xfrm>
              <a:off x="4899150" y="2211550"/>
              <a:ext cx="27075" cy="34750"/>
            </a:xfrm>
            <a:custGeom>
              <a:avLst/>
              <a:gdLst/>
              <a:ahLst/>
              <a:cxnLst/>
              <a:rect l="l" t="t" r="r" b="b"/>
              <a:pathLst>
                <a:path w="1083" h="1390" extrusionOk="0">
                  <a:moveTo>
                    <a:pt x="54" y="0"/>
                  </a:moveTo>
                  <a:cubicBezTo>
                    <a:pt x="26" y="0"/>
                    <a:pt x="0" y="63"/>
                    <a:pt x="24" y="109"/>
                  </a:cubicBezTo>
                  <a:cubicBezTo>
                    <a:pt x="357" y="543"/>
                    <a:pt x="591" y="1010"/>
                    <a:pt x="991" y="1377"/>
                  </a:cubicBezTo>
                  <a:cubicBezTo>
                    <a:pt x="999" y="1385"/>
                    <a:pt x="1010" y="1389"/>
                    <a:pt x="1020" y="1389"/>
                  </a:cubicBezTo>
                  <a:cubicBezTo>
                    <a:pt x="1051" y="1389"/>
                    <a:pt x="1083" y="1352"/>
                    <a:pt x="1058" y="1277"/>
                  </a:cubicBezTo>
                  <a:cubicBezTo>
                    <a:pt x="824" y="843"/>
                    <a:pt x="391" y="443"/>
                    <a:pt x="90" y="42"/>
                  </a:cubicBezTo>
                  <a:cubicBezTo>
                    <a:pt x="80" y="12"/>
                    <a:pt x="67" y="0"/>
                    <a:pt x="5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61"/>
            <p:cNvSpPr/>
            <p:nvPr/>
          </p:nvSpPr>
          <p:spPr>
            <a:xfrm>
              <a:off x="4991450" y="2129425"/>
              <a:ext cx="5875" cy="4525"/>
            </a:xfrm>
            <a:custGeom>
              <a:avLst/>
              <a:gdLst/>
              <a:ahLst/>
              <a:cxnLst/>
              <a:rect l="l" t="t" r="r" b="b"/>
              <a:pathLst>
                <a:path w="235" h="181" extrusionOk="0">
                  <a:moveTo>
                    <a:pt x="126" y="0"/>
                  </a:moveTo>
                  <a:cubicBezTo>
                    <a:pt x="68" y="0"/>
                    <a:pt x="1" y="42"/>
                    <a:pt x="34" y="125"/>
                  </a:cubicBezTo>
                  <a:cubicBezTo>
                    <a:pt x="34" y="125"/>
                    <a:pt x="34" y="125"/>
                    <a:pt x="34" y="125"/>
                  </a:cubicBezTo>
                  <a:lnTo>
                    <a:pt x="34" y="125"/>
                  </a:lnTo>
                  <a:cubicBezTo>
                    <a:pt x="34" y="142"/>
                    <a:pt x="43" y="150"/>
                    <a:pt x="47" y="150"/>
                  </a:cubicBezTo>
                  <a:cubicBezTo>
                    <a:pt x="48" y="150"/>
                    <a:pt x="49" y="149"/>
                    <a:pt x="49" y="147"/>
                  </a:cubicBezTo>
                  <a:lnTo>
                    <a:pt x="49" y="147"/>
                  </a:lnTo>
                  <a:cubicBezTo>
                    <a:pt x="71" y="170"/>
                    <a:pt x="103" y="180"/>
                    <a:pt x="128" y="180"/>
                  </a:cubicBezTo>
                  <a:cubicBezTo>
                    <a:pt x="150" y="180"/>
                    <a:pt x="168" y="172"/>
                    <a:pt x="168" y="159"/>
                  </a:cubicBezTo>
                  <a:lnTo>
                    <a:pt x="168" y="125"/>
                  </a:lnTo>
                  <a:cubicBezTo>
                    <a:pt x="234" y="42"/>
                    <a:pt x="184" y="0"/>
                    <a:pt x="1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61"/>
            <p:cNvSpPr/>
            <p:nvPr/>
          </p:nvSpPr>
          <p:spPr>
            <a:xfrm>
              <a:off x="5000950" y="2058925"/>
              <a:ext cx="14725" cy="30725"/>
            </a:xfrm>
            <a:custGeom>
              <a:avLst/>
              <a:gdLst/>
              <a:ahLst/>
              <a:cxnLst/>
              <a:rect l="l" t="t" r="r" b="b"/>
              <a:pathLst>
                <a:path w="589" h="1229" extrusionOk="0">
                  <a:moveTo>
                    <a:pt x="479" y="1"/>
                  </a:moveTo>
                  <a:cubicBezTo>
                    <a:pt x="469" y="1"/>
                    <a:pt x="461" y="4"/>
                    <a:pt x="455" y="10"/>
                  </a:cubicBezTo>
                  <a:cubicBezTo>
                    <a:pt x="188" y="310"/>
                    <a:pt x="121" y="777"/>
                    <a:pt x="21" y="1144"/>
                  </a:cubicBezTo>
                  <a:cubicBezTo>
                    <a:pt x="0" y="1186"/>
                    <a:pt x="46" y="1228"/>
                    <a:pt x="90" y="1228"/>
                  </a:cubicBezTo>
                  <a:cubicBezTo>
                    <a:pt x="117" y="1228"/>
                    <a:pt x="142" y="1214"/>
                    <a:pt x="155" y="1177"/>
                  </a:cubicBezTo>
                  <a:cubicBezTo>
                    <a:pt x="188" y="977"/>
                    <a:pt x="288" y="810"/>
                    <a:pt x="355" y="610"/>
                  </a:cubicBezTo>
                  <a:cubicBezTo>
                    <a:pt x="455" y="443"/>
                    <a:pt x="522" y="277"/>
                    <a:pt x="588" y="110"/>
                  </a:cubicBezTo>
                  <a:cubicBezTo>
                    <a:pt x="588" y="55"/>
                    <a:pt x="522" y="1"/>
                    <a:pt x="479"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61"/>
            <p:cNvSpPr/>
            <p:nvPr/>
          </p:nvSpPr>
          <p:spPr>
            <a:xfrm>
              <a:off x="4913900" y="2055325"/>
              <a:ext cx="5875" cy="14200"/>
            </a:xfrm>
            <a:custGeom>
              <a:avLst/>
              <a:gdLst/>
              <a:ahLst/>
              <a:cxnLst/>
              <a:rect l="l" t="t" r="r" b="b"/>
              <a:pathLst>
                <a:path w="235" h="568" extrusionOk="0">
                  <a:moveTo>
                    <a:pt x="70" y="0"/>
                  </a:moveTo>
                  <a:cubicBezTo>
                    <a:pt x="41" y="0"/>
                    <a:pt x="1" y="24"/>
                    <a:pt x="1" y="87"/>
                  </a:cubicBezTo>
                  <a:cubicBezTo>
                    <a:pt x="67" y="254"/>
                    <a:pt x="67" y="421"/>
                    <a:pt x="134" y="521"/>
                  </a:cubicBezTo>
                  <a:cubicBezTo>
                    <a:pt x="149" y="551"/>
                    <a:pt x="171" y="567"/>
                    <a:pt x="190" y="567"/>
                  </a:cubicBezTo>
                  <a:cubicBezTo>
                    <a:pt x="214" y="567"/>
                    <a:pt x="234" y="542"/>
                    <a:pt x="234" y="487"/>
                  </a:cubicBezTo>
                  <a:cubicBezTo>
                    <a:pt x="234" y="321"/>
                    <a:pt x="134" y="187"/>
                    <a:pt x="101" y="20"/>
                  </a:cubicBezTo>
                  <a:cubicBezTo>
                    <a:pt x="101" y="8"/>
                    <a:pt x="87" y="0"/>
                    <a:pt x="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61"/>
            <p:cNvSpPr/>
            <p:nvPr/>
          </p:nvSpPr>
          <p:spPr>
            <a:xfrm>
              <a:off x="4978950" y="2191750"/>
              <a:ext cx="5875" cy="4200"/>
            </a:xfrm>
            <a:custGeom>
              <a:avLst/>
              <a:gdLst/>
              <a:ahLst/>
              <a:cxnLst/>
              <a:rect l="l" t="t" r="r" b="b"/>
              <a:pathLst>
                <a:path w="235" h="168" extrusionOk="0">
                  <a:moveTo>
                    <a:pt x="134" y="1"/>
                  </a:moveTo>
                  <a:cubicBezTo>
                    <a:pt x="1" y="1"/>
                    <a:pt x="1" y="167"/>
                    <a:pt x="134" y="167"/>
                  </a:cubicBezTo>
                  <a:cubicBezTo>
                    <a:pt x="234" y="167"/>
                    <a:pt x="234" y="1"/>
                    <a:pt x="134"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61"/>
            <p:cNvSpPr/>
            <p:nvPr/>
          </p:nvSpPr>
          <p:spPr>
            <a:xfrm>
              <a:off x="4950100" y="2233450"/>
              <a:ext cx="29700" cy="14650"/>
            </a:xfrm>
            <a:custGeom>
              <a:avLst/>
              <a:gdLst/>
              <a:ahLst/>
              <a:cxnLst/>
              <a:rect l="l" t="t" r="r" b="b"/>
              <a:pathLst>
                <a:path w="1188" h="586" extrusionOk="0">
                  <a:moveTo>
                    <a:pt x="1121" y="0"/>
                  </a:moveTo>
                  <a:cubicBezTo>
                    <a:pt x="721" y="67"/>
                    <a:pt x="387" y="301"/>
                    <a:pt x="54" y="467"/>
                  </a:cubicBezTo>
                  <a:cubicBezTo>
                    <a:pt x="0" y="494"/>
                    <a:pt x="11" y="586"/>
                    <a:pt x="70" y="586"/>
                  </a:cubicBezTo>
                  <a:cubicBezTo>
                    <a:pt x="84" y="586"/>
                    <a:pt x="101" y="580"/>
                    <a:pt x="120" y="567"/>
                  </a:cubicBezTo>
                  <a:cubicBezTo>
                    <a:pt x="421" y="467"/>
                    <a:pt x="854" y="334"/>
                    <a:pt x="1155" y="134"/>
                  </a:cubicBezTo>
                  <a:cubicBezTo>
                    <a:pt x="1188" y="67"/>
                    <a:pt x="1188" y="0"/>
                    <a:pt x="112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61"/>
            <p:cNvSpPr/>
            <p:nvPr/>
          </p:nvSpPr>
          <p:spPr>
            <a:xfrm>
              <a:off x="5095950" y="2042125"/>
              <a:ext cx="13950" cy="22775"/>
            </a:xfrm>
            <a:custGeom>
              <a:avLst/>
              <a:gdLst/>
              <a:ahLst/>
              <a:cxnLst/>
              <a:rect l="l" t="t" r="r" b="b"/>
              <a:pathLst>
                <a:path w="558" h="911" extrusionOk="0">
                  <a:moveTo>
                    <a:pt x="505" y="1"/>
                  </a:moveTo>
                  <a:cubicBezTo>
                    <a:pt x="497" y="1"/>
                    <a:pt x="491" y="5"/>
                    <a:pt x="491" y="15"/>
                  </a:cubicBezTo>
                  <a:cubicBezTo>
                    <a:pt x="391" y="148"/>
                    <a:pt x="357" y="315"/>
                    <a:pt x="257" y="448"/>
                  </a:cubicBezTo>
                  <a:cubicBezTo>
                    <a:pt x="191" y="548"/>
                    <a:pt x="91" y="682"/>
                    <a:pt x="24" y="849"/>
                  </a:cubicBezTo>
                  <a:cubicBezTo>
                    <a:pt x="1" y="872"/>
                    <a:pt x="25" y="910"/>
                    <a:pt x="65" y="910"/>
                  </a:cubicBezTo>
                  <a:cubicBezTo>
                    <a:pt x="83" y="910"/>
                    <a:pt x="103" y="903"/>
                    <a:pt x="124" y="882"/>
                  </a:cubicBezTo>
                  <a:cubicBezTo>
                    <a:pt x="291" y="648"/>
                    <a:pt x="491" y="348"/>
                    <a:pt x="558" y="48"/>
                  </a:cubicBezTo>
                  <a:cubicBezTo>
                    <a:pt x="558" y="24"/>
                    <a:pt x="524" y="1"/>
                    <a:pt x="50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61"/>
            <p:cNvSpPr/>
            <p:nvPr/>
          </p:nvSpPr>
          <p:spPr>
            <a:xfrm>
              <a:off x="5185425" y="2206875"/>
              <a:ext cx="23725" cy="43125"/>
            </a:xfrm>
            <a:custGeom>
              <a:avLst/>
              <a:gdLst/>
              <a:ahLst/>
              <a:cxnLst/>
              <a:rect l="l" t="t" r="r" b="b"/>
              <a:pathLst>
                <a:path w="949" h="1725" extrusionOk="0">
                  <a:moveTo>
                    <a:pt x="897" y="1"/>
                  </a:moveTo>
                  <a:cubicBezTo>
                    <a:pt x="888" y="1"/>
                    <a:pt x="881" y="9"/>
                    <a:pt x="881" y="29"/>
                  </a:cubicBezTo>
                  <a:cubicBezTo>
                    <a:pt x="581" y="563"/>
                    <a:pt x="381" y="1097"/>
                    <a:pt x="47" y="1630"/>
                  </a:cubicBezTo>
                  <a:cubicBezTo>
                    <a:pt x="0" y="1678"/>
                    <a:pt x="53" y="1725"/>
                    <a:pt x="88" y="1725"/>
                  </a:cubicBezTo>
                  <a:cubicBezTo>
                    <a:pt x="103" y="1725"/>
                    <a:pt x="114" y="1717"/>
                    <a:pt x="114" y="1697"/>
                  </a:cubicBezTo>
                  <a:cubicBezTo>
                    <a:pt x="448" y="1197"/>
                    <a:pt x="748" y="596"/>
                    <a:pt x="948" y="63"/>
                  </a:cubicBezTo>
                  <a:cubicBezTo>
                    <a:pt x="948" y="40"/>
                    <a:pt x="916" y="1"/>
                    <a:pt x="89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61"/>
            <p:cNvSpPr/>
            <p:nvPr/>
          </p:nvSpPr>
          <p:spPr>
            <a:xfrm>
              <a:off x="5090850" y="2083950"/>
              <a:ext cx="6350" cy="5800"/>
            </a:xfrm>
            <a:custGeom>
              <a:avLst/>
              <a:gdLst/>
              <a:ahLst/>
              <a:cxnLst/>
              <a:rect l="l" t="t" r="r" b="b"/>
              <a:pathLst>
                <a:path w="254" h="232" extrusionOk="0">
                  <a:moveTo>
                    <a:pt x="93" y="1"/>
                  </a:moveTo>
                  <a:cubicBezTo>
                    <a:pt x="41" y="1"/>
                    <a:pt x="0" y="61"/>
                    <a:pt x="28" y="143"/>
                  </a:cubicBezTo>
                  <a:cubicBezTo>
                    <a:pt x="28" y="176"/>
                    <a:pt x="61" y="176"/>
                    <a:pt x="94" y="210"/>
                  </a:cubicBezTo>
                  <a:cubicBezTo>
                    <a:pt x="118" y="225"/>
                    <a:pt x="139" y="232"/>
                    <a:pt x="158" y="232"/>
                  </a:cubicBezTo>
                  <a:cubicBezTo>
                    <a:pt x="220" y="232"/>
                    <a:pt x="253" y="161"/>
                    <a:pt x="228" y="110"/>
                  </a:cubicBezTo>
                  <a:cubicBezTo>
                    <a:pt x="228" y="43"/>
                    <a:pt x="195" y="43"/>
                    <a:pt x="128" y="9"/>
                  </a:cubicBezTo>
                  <a:cubicBezTo>
                    <a:pt x="116" y="4"/>
                    <a:pt x="104" y="1"/>
                    <a:pt x="9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61"/>
            <p:cNvSpPr/>
            <p:nvPr/>
          </p:nvSpPr>
          <p:spPr>
            <a:xfrm>
              <a:off x="5176600" y="2191125"/>
              <a:ext cx="4175" cy="5225"/>
            </a:xfrm>
            <a:custGeom>
              <a:avLst/>
              <a:gdLst/>
              <a:ahLst/>
              <a:cxnLst/>
              <a:rect l="l" t="t" r="r" b="b"/>
              <a:pathLst>
                <a:path w="167" h="209" extrusionOk="0">
                  <a:moveTo>
                    <a:pt x="88" y="1"/>
                  </a:moveTo>
                  <a:cubicBezTo>
                    <a:pt x="75" y="1"/>
                    <a:pt x="67" y="9"/>
                    <a:pt x="67" y="26"/>
                  </a:cubicBezTo>
                  <a:cubicBezTo>
                    <a:pt x="0" y="59"/>
                    <a:pt x="0" y="92"/>
                    <a:pt x="0" y="159"/>
                  </a:cubicBezTo>
                  <a:cubicBezTo>
                    <a:pt x="0" y="192"/>
                    <a:pt x="34" y="209"/>
                    <a:pt x="71" y="209"/>
                  </a:cubicBezTo>
                  <a:cubicBezTo>
                    <a:pt x="109" y="209"/>
                    <a:pt x="150" y="192"/>
                    <a:pt x="167" y="159"/>
                  </a:cubicBezTo>
                  <a:cubicBezTo>
                    <a:pt x="167" y="59"/>
                    <a:pt x="167" y="59"/>
                    <a:pt x="134" y="26"/>
                  </a:cubicBezTo>
                  <a:cubicBezTo>
                    <a:pt x="117" y="9"/>
                    <a:pt x="100" y="1"/>
                    <a:pt x="88" y="1"/>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61"/>
            <p:cNvSpPr/>
            <p:nvPr/>
          </p:nvSpPr>
          <p:spPr>
            <a:xfrm>
              <a:off x="5221625" y="2264725"/>
              <a:ext cx="4200" cy="5650"/>
            </a:xfrm>
            <a:custGeom>
              <a:avLst/>
              <a:gdLst/>
              <a:ahLst/>
              <a:cxnLst/>
              <a:rect l="l" t="t" r="r" b="b"/>
              <a:pathLst>
                <a:path w="168" h="226" extrusionOk="0">
                  <a:moveTo>
                    <a:pt x="71" y="0"/>
                  </a:moveTo>
                  <a:cubicBezTo>
                    <a:pt x="50" y="0"/>
                    <a:pt x="34" y="17"/>
                    <a:pt x="34" y="50"/>
                  </a:cubicBezTo>
                  <a:cubicBezTo>
                    <a:pt x="0" y="84"/>
                    <a:pt x="0" y="117"/>
                    <a:pt x="0" y="150"/>
                  </a:cubicBezTo>
                  <a:cubicBezTo>
                    <a:pt x="17" y="200"/>
                    <a:pt x="59" y="225"/>
                    <a:pt x="96" y="225"/>
                  </a:cubicBezTo>
                  <a:cubicBezTo>
                    <a:pt x="134" y="225"/>
                    <a:pt x="167" y="200"/>
                    <a:pt x="167" y="150"/>
                  </a:cubicBezTo>
                  <a:cubicBezTo>
                    <a:pt x="167" y="84"/>
                    <a:pt x="167" y="84"/>
                    <a:pt x="134" y="50"/>
                  </a:cubicBezTo>
                  <a:cubicBezTo>
                    <a:pt x="117" y="17"/>
                    <a:pt x="92" y="0"/>
                    <a:pt x="71"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61"/>
            <p:cNvSpPr/>
            <p:nvPr/>
          </p:nvSpPr>
          <p:spPr>
            <a:xfrm>
              <a:off x="5159925" y="2093975"/>
              <a:ext cx="5025" cy="4525"/>
            </a:xfrm>
            <a:custGeom>
              <a:avLst/>
              <a:gdLst/>
              <a:ahLst/>
              <a:cxnLst/>
              <a:rect l="l" t="t" r="r" b="b"/>
              <a:pathLst>
                <a:path w="201" h="181" extrusionOk="0">
                  <a:moveTo>
                    <a:pt x="108" y="0"/>
                  </a:moveTo>
                  <a:cubicBezTo>
                    <a:pt x="58" y="0"/>
                    <a:pt x="0" y="25"/>
                    <a:pt x="0" y="75"/>
                  </a:cubicBezTo>
                  <a:cubicBezTo>
                    <a:pt x="0" y="147"/>
                    <a:pt x="48" y="180"/>
                    <a:pt x="92" y="180"/>
                  </a:cubicBezTo>
                  <a:cubicBezTo>
                    <a:pt x="131" y="180"/>
                    <a:pt x="167" y="155"/>
                    <a:pt x="167" y="109"/>
                  </a:cubicBezTo>
                  <a:lnTo>
                    <a:pt x="167" y="75"/>
                  </a:lnTo>
                  <a:cubicBezTo>
                    <a:pt x="200" y="25"/>
                    <a:pt x="158"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61"/>
            <p:cNvSpPr/>
            <p:nvPr/>
          </p:nvSpPr>
          <p:spPr>
            <a:xfrm>
              <a:off x="5199525" y="2155900"/>
              <a:ext cx="4600" cy="5125"/>
            </a:xfrm>
            <a:custGeom>
              <a:avLst/>
              <a:gdLst/>
              <a:ahLst/>
              <a:cxnLst/>
              <a:rect l="l" t="t" r="r" b="b"/>
              <a:pathLst>
                <a:path w="184" h="205" extrusionOk="0">
                  <a:moveTo>
                    <a:pt x="88" y="0"/>
                  </a:moveTo>
                  <a:cubicBezTo>
                    <a:pt x="42" y="0"/>
                    <a:pt x="0" y="34"/>
                    <a:pt x="17" y="100"/>
                  </a:cubicBezTo>
                  <a:cubicBezTo>
                    <a:pt x="17" y="172"/>
                    <a:pt x="65" y="205"/>
                    <a:pt x="110" y="205"/>
                  </a:cubicBezTo>
                  <a:cubicBezTo>
                    <a:pt x="148" y="205"/>
                    <a:pt x="184" y="180"/>
                    <a:pt x="184" y="134"/>
                  </a:cubicBezTo>
                  <a:lnTo>
                    <a:pt x="184" y="100"/>
                  </a:lnTo>
                  <a:cubicBezTo>
                    <a:pt x="184" y="34"/>
                    <a:pt x="134" y="0"/>
                    <a:pt x="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61"/>
            <p:cNvSpPr/>
            <p:nvPr/>
          </p:nvSpPr>
          <p:spPr>
            <a:xfrm>
              <a:off x="5044050" y="2135150"/>
              <a:ext cx="5425" cy="5125"/>
            </a:xfrm>
            <a:custGeom>
              <a:avLst/>
              <a:gdLst/>
              <a:ahLst/>
              <a:cxnLst/>
              <a:rect l="l" t="t" r="r" b="b"/>
              <a:pathLst>
                <a:path w="217" h="205" extrusionOk="0">
                  <a:moveTo>
                    <a:pt x="94" y="0"/>
                  </a:moveTo>
                  <a:cubicBezTo>
                    <a:pt x="43" y="0"/>
                    <a:pt x="0" y="33"/>
                    <a:pt x="32" y="96"/>
                  </a:cubicBezTo>
                  <a:lnTo>
                    <a:pt x="32" y="130"/>
                  </a:lnTo>
                  <a:cubicBezTo>
                    <a:pt x="32" y="180"/>
                    <a:pt x="73" y="205"/>
                    <a:pt x="115" y="205"/>
                  </a:cubicBezTo>
                  <a:cubicBezTo>
                    <a:pt x="157" y="205"/>
                    <a:pt x="199" y="180"/>
                    <a:pt x="199" y="130"/>
                  </a:cubicBezTo>
                  <a:cubicBezTo>
                    <a:pt x="216" y="42"/>
                    <a:pt x="150" y="0"/>
                    <a:pt x="9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61"/>
            <p:cNvSpPr/>
            <p:nvPr/>
          </p:nvSpPr>
          <p:spPr>
            <a:xfrm>
              <a:off x="5079850" y="2151525"/>
              <a:ext cx="9200" cy="32825"/>
            </a:xfrm>
            <a:custGeom>
              <a:avLst/>
              <a:gdLst/>
              <a:ahLst/>
              <a:cxnLst/>
              <a:rect l="l" t="t" r="r" b="b"/>
              <a:pathLst>
                <a:path w="368" h="1313" extrusionOk="0">
                  <a:moveTo>
                    <a:pt x="318" y="0"/>
                  </a:moveTo>
                  <a:cubicBezTo>
                    <a:pt x="293" y="0"/>
                    <a:pt x="268" y="25"/>
                    <a:pt x="268" y="75"/>
                  </a:cubicBezTo>
                  <a:cubicBezTo>
                    <a:pt x="134" y="442"/>
                    <a:pt x="101" y="842"/>
                    <a:pt x="1" y="1243"/>
                  </a:cubicBezTo>
                  <a:cubicBezTo>
                    <a:pt x="1" y="1284"/>
                    <a:pt x="52" y="1312"/>
                    <a:pt x="99" y="1312"/>
                  </a:cubicBezTo>
                  <a:cubicBezTo>
                    <a:pt x="127" y="1312"/>
                    <a:pt x="155" y="1301"/>
                    <a:pt x="168" y="1276"/>
                  </a:cubicBezTo>
                  <a:cubicBezTo>
                    <a:pt x="268" y="909"/>
                    <a:pt x="368" y="475"/>
                    <a:pt x="368" y="75"/>
                  </a:cubicBezTo>
                  <a:cubicBezTo>
                    <a:pt x="368" y="25"/>
                    <a:pt x="343" y="0"/>
                    <a:pt x="31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61"/>
            <p:cNvSpPr/>
            <p:nvPr/>
          </p:nvSpPr>
          <p:spPr>
            <a:xfrm>
              <a:off x="5025775" y="2080675"/>
              <a:ext cx="16975" cy="17200"/>
            </a:xfrm>
            <a:custGeom>
              <a:avLst/>
              <a:gdLst/>
              <a:ahLst/>
              <a:cxnLst/>
              <a:rect l="l" t="t" r="r" b="b"/>
              <a:pathLst>
                <a:path w="679" h="688" extrusionOk="0">
                  <a:moveTo>
                    <a:pt x="90" y="0"/>
                  </a:moveTo>
                  <a:cubicBezTo>
                    <a:pt x="70" y="0"/>
                    <a:pt x="0" y="78"/>
                    <a:pt x="29" y="107"/>
                  </a:cubicBezTo>
                  <a:cubicBezTo>
                    <a:pt x="129" y="174"/>
                    <a:pt x="196" y="307"/>
                    <a:pt x="296" y="407"/>
                  </a:cubicBezTo>
                  <a:cubicBezTo>
                    <a:pt x="362" y="474"/>
                    <a:pt x="463" y="607"/>
                    <a:pt x="529" y="674"/>
                  </a:cubicBezTo>
                  <a:cubicBezTo>
                    <a:pt x="547" y="683"/>
                    <a:pt x="567" y="687"/>
                    <a:pt x="586" y="687"/>
                  </a:cubicBezTo>
                  <a:cubicBezTo>
                    <a:pt x="638" y="687"/>
                    <a:pt x="678" y="656"/>
                    <a:pt x="629" y="607"/>
                  </a:cubicBezTo>
                  <a:cubicBezTo>
                    <a:pt x="463" y="407"/>
                    <a:pt x="262" y="241"/>
                    <a:pt x="96" y="7"/>
                  </a:cubicBezTo>
                  <a:cubicBezTo>
                    <a:pt x="96" y="2"/>
                    <a:pt x="94" y="0"/>
                    <a:pt x="90"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61"/>
            <p:cNvSpPr/>
            <p:nvPr/>
          </p:nvSpPr>
          <p:spPr>
            <a:xfrm>
              <a:off x="5025675" y="2209175"/>
              <a:ext cx="6675" cy="4275"/>
            </a:xfrm>
            <a:custGeom>
              <a:avLst/>
              <a:gdLst/>
              <a:ahLst/>
              <a:cxnLst/>
              <a:rect l="l" t="t" r="r" b="b"/>
              <a:pathLst>
                <a:path w="267" h="171" extrusionOk="0">
                  <a:moveTo>
                    <a:pt x="105" y="0"/>
                  </a:moveTo>
                  <a:cubicBezTo>
                    <a:pt x="0" y="0"/>
                    <a:pt x="10" y="171"/>
                    <a:pt x="133" y="171"/>
                  </a:cubicBezTo>
                  <a:cubicBezTo>
                    <a:pt x="266" y="171"/>
                    <a:pt x="266" y="4"/>
                    <a:pt x="133" y="4"/>
                  </a:cubicBezTo>
                  <a:cubicBezTo>
                    <a:pt x="123" y="1"/>
                    <a:pt x="113" y="0"/>
                    <a:pt x="105"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61"/>
            <p:cNvSpPr/>
            <p:nvPr/>
          </p:nvSpPr>
          <p:spPr>
            <a:xfrm>
              <a:off x="5030875" y="2184900"/>
              <a:ext cx="27925" cy="34250"/>
            </a:xfrm>
            <a:custGeom>
              <a:avLst/>
              <a:gdLst/>
              <a:ahLst/>
              <a:cxnLst/>
              <a:rect l="l" t="t" r="r" b="b"/>
              <a:pathLst>
                <a:path w="1117" h="1370" extrusionOk="0">
                  <a:moveTo>
                    <a:pt x="108" y="1"/>
                  </a:moveTo>
                  <a:cubicBezTo>
                    <a:pt x="67" y="1"/>
                    <a:pt x="1" y="79"/>
                    <a:pt x="58" y="108"/>
                  </a:cubicBezTo>
                  <a:cubicBezTo>
                    <a:pt x="392" y="508"/>
                    <a:pt x="625" y="975"/>
                    <a:pt x="992" y="1342"/>
                  </a:cubicBezTo>
                  <a:cubicBezTo>
                    <a:pt x="1012" y="1362"/>
                    <a:pt x="1031" y="1370"/>
                    <a:pt x="1048" y="1370"/>
                  </a:cubicBezTo>
                  <a:cubicBezTo>
                    <a:pt x="1090" y="1370"/>
                    <a:pt x="1116" y="1322"/>
                    <a:pt x="1092" y="1275"/>
                  </a:cubicBezTo>
                  <a:cubicBezTo>
                    <a:pt x="826" y="808"/>
                    <a:pt x="425" y="441"/>
                    <a:pt x="125" y="8"/>
                  </a:cubicBezTo>
                  <a:cubicBezTo>
                    <a:pt x="120" y="3"/>
                    <a:pt x="114"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61"/>
            <p:cNvSpPr/>
            <p:nvPr/>
          </p:nvSpPr>
          <p:spPr>
            <a:xfrm>
              <a:off x="5124900" y="2102725"/>
              <a:ext cx="5025" cy="5325"/>
            </a:xfrm>
            <a:custGeom>
              <a:avLst/>
              <a:gdLst/>
              <a:ahLst/>
              <a:cxnLst/>
              <a:rect l="l" t="t" r="r" b="b"/>
              <a:pathLst>
                <a:path w="201" h="213" extrusionOk="0">
                  <a:moveTo>
                    <a:pt x="100" y="1"/>
                  </a:moveTo>
                  <a:cubicBezTo>
                    <a:pt x="50" y="1"/>
                    <a:pt x="0" y="42"/>
                    <a:pt x="33" y="126"/>
                  </a:cubicBezTo>
                  <a:cubicBezTo>
                    <a:pt x="55" y="189"/>
                    <a:pt x="102" y="212"/>
                    <a:pt x="135" y="212"/>
                  </a:cubicBezTo>
                  <a:cubicBezTo>
                    <a:pt x="153" y="212"/>
                    <a:pt x="167" y="205"/>
                    <a:pt x="167" y="192"/>
                  </a:cubicBezTo>
                  <a:lnTo>
                    <a:pt x="167" y="126"/>
                  </a:lnTo>
                  <a:cubicBezTo>
                    <a:pt x="200" y="42"/>
                    <a:pt x="15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61"/>
            <p:cNvSpPr/>
            <p:nvPr/>
          </p:nvSpPr>
          <p:spPr>
            <a:xfrm>
              <a:off x="5155225" y="2133150"/>
              <a:ext cx="13875" cy="30350"/>
            </a:xfrm>
            <a:custGeom>
              <a:avLst/>
              <a:gdLst/>
              <a:ahLst/>
              <a:cxnLst/>
              <a:rect l="l" t="t" r="r" b="b"/>
              <a:pathLst>
                <a:path w="555" h="1214" extrusionOk="0">
                  <a:moveTo>
                    <a:pt x="477" y="0"/>
                  </a:moveTo>
                  <a:cubicBezTo>
                    <a:pt x="469" y="0"/>
                    <a:pt x="461" y="3"/>
                    <a:pt x="455" y="10"/>
                  </a:cubicBezTo>
                  <a:cubicBezTo>
                    <a:pt x="188" y="310"/>
                    <a:pt x="121" y="743"/>
                    <a:pt x="21" y="1144"/>
                  </a:cubicBezTo>
                  <a:cubicBezTo>
                    <a:pt x="1" y="1185"/>
                    <a:pt x="44" y="1213"/>
                    <a:pt x="88" y="1213"/>
                  </a:cubicBezTo>
                  <a:cubicBezTo>
                    <a:pt x="115" y="1213"/>
                    <a:pt x="142" y="1203"/>
                    <a:pt x="155" y="1177"/>
                  </a:cubicBezTo>
                  <a:cubicBezTo>
                    <a:pt x="188" y="977"/>
                    <a:pt x="288" y="810"/>
                    <a:pt x="355" y="577"/>
                  </a:cubicBezTo>
                  <a:cubicBezTo>
                    <a:pt x="455" y="410"/>
                    <a:pt x="522" y="243"/>
                    <a:pt x="555" y="76"/>
                  </a:cubicBezTo>
                  <a:cubicBezTo>
                    <a:pt x="555" y="49"/>
                    <a:pt x="511" y="0"/>
                    <a:pt x="477"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61"/>
            <p:cNvSpPr/>
            <p:nvPr/>
          </p:nvSpPr>
          <p:spPr>
            <a:xfrm>
              <a:off x="5054850" y="2046300"/>
              <a:ext cx="5025" cy="13425"/>
            </a:xfrm>
            <a:custGeom>
              <a:avLst/>
              <a:gdLst/>
              <a:ahLst/>
              <a:cxnLst/>
              <a:rect l="l" t="t" r="r" b="b"/>
              <a:pathLst>
                <a:path w="201" h="537" extrusionOk="0">
                  <a:moveTo>
                    <a:pt x="79" y="1"/>
                  </a:moveTo>
                  <a:cubicBezTo>
                    <a:pt x="50" y="1"/>
                    <a:pt x="0" y="24"/>
                    <a:pt x="0" y="48"/>
                  </a:cubicBezTo>
                  <a:cubicBezTo>
                    <a:pt x="33" y="215"/>
                    <a:pt x="33" y="381"/>
                    <a:pt x="133" y="515"/>
                  </a:cubicBezTo>
                  <a:cubicBezTo>
                    <a:pt x="147" y="529"/>
                    <a:pt x="161" y="537"/>
                    <a:pt x="173" y="537"/>
                  </a:cubicBezTo>
                  <a:cubicBezTo>
                    <a:pt x="189" y="537"/>
                    <a:pt x="200" y="520"/>
                    <a:pt x="200" y="481"/>
                  </a:cubicBezTo>
                  <a:cubicBezTo>
                    <a:pt x="200" y="315"/>
                    <a:pt x="133" y="181"/>
                    <a:pt x="100" y="14"/>
                  </a:cubicBezTo>
                  <a:cubicBezTo>
                    <a:pt x="100" y="5"/>
                    <a:pt x="91"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61"/>
            <p:cNvSpPr/>
            <p:nvPr/>
          </p:nvSpPr>
          <p:spPr>
            <a:xfrm>
              <a:off x="5111575" y="2165600"/>
              <a:ext cx="5825" cy="4500"/>
            </a:xfrm>
            <a:custGeom>
              <a:avLst/>
              <a:gdLst/>
              <a:ahLst/>
              <a:cxnLst/>
              <a:rect l="l" t="t" r="r" b="b"/>
              <a:pathLst>
                <a:path w="233" h="180" extrusionOk="0">
                  <a:moveTo>
                    <a:pt x="67" y="0"/>
                  </a:moveTo>
                  <a:cubicBezTo>
                    <a:pt x="1" y="0"/>
                    <a:pt x="12" y="179"/>
                    <a:pt x="99" y="179"/>
                  </a:cubicBezTo>
                  <a:cubicBezTo>
                    <a:pt x="233" y="179"/>
                    <a:pt x="233" y="12"/>
                    <a:pt x="99" y="12"/>
                  </a:cubicBezTo>
                  <a:cubicBezTo>
                    <a:pt x="87" y="4"/>
                    <a:pt x="76" y="0"/>
                    <a:pt x="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61"/>
            <p:cNvSpPr/>
            <p:nvPr/>
          </p:nvSpPr>
          <p:spPr>
            <a:xfrm>
              <a:off x="5082575" y="2207600"/>
              <a:ext cx="29825" cy="14375"/>
            </a:xfrm>
            <a:custGeom>
              <a:avLst/>
              <a:gdLst/>
              <a:ahLst/>
              <a:cxnLst/>
              <a:rect l="l" t="t" r="r" b="b"/>
              <a:pathLst>
                <a:path w="1193" h="575" extrusionOk="0">
                  <a:moveTo>
                    <a:pt x="1093" y="0"/>
                  </a:moveTo>
                  <a:cubicBezTo>
                    <a:pt x="726" y="67"/>
                    <a:pt x="392" y="267"/>
                    <a:pt x="59" y="434"/>
                  </a:cubicBezTo>
                  <a:cubicBezTo>
                    <a:pt x="1" y="492"/>
                    <a:pt x="18" y="574"/>
                    <a:pt x="67" y="574"/>
                  </a:cubicBezTo>
                  <a:cubicBezTo>
                    <a:pt x="74" y="574"/>
                    <a:pt x="83" y="572"/>
                    <a:pt x="92" y="567"/>
                  </a:cubicBezTo>
                  <a:cubicBezTo>
                    <a:pt x="425" y="434"/>
                    <a:pt x="859" y="334"/>
                    <a:pt x="1159" y="100"/>
                  </a:cubicBezTo>
                  <a:cubicBezTo>
                    <a:pt x="1193" y="67"/>
                    <a:pt x="1193" y="0"/>
                    <a:pt x="1093" y="0"/>
                  </a:cubicBezTo>
                  <a:close/>
                </a:path>
              </a:pathLst>
            </a:custGeom>
            <a:solidFill>
              <a:srgbClr val="FF7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61"/>
            <p:cNvSpPr/>
            <p:nvPr/>
          </p:nvSpPr>
          <p:spPr>
            <a:xfrm>
              <a:off x="5155750" y="2301825"/>
              <a:ext cx="83400" cy="190175"/>
            </a:xfrm>
            <a:custGeom>
              <a:avLst/>
              <a:gdLst/>
              <a:ahLst/>
              <a:cxnLst/>
              <a:rect l="l" t="t" r="r" b="b"/>
              <a:pathLst>
                <a:path w="3336" h="7607" extrusionOk="0">
                  <a:moveTo>
                    <a:pt x="267" y="1"/>
                  </a:moveTo>
                  <a:lnTo>
                    <a:pt x="0" y="7606"/>
                  </a:lnTo>
                  <a:cubicBezTo>
                    <a:pt x="0" y="7606"/>
                    <a:pt x="3102" y="6939"/>
                    <a:pt x="3336" y="167"/>
                  </a:cubicBezTo>
                  <a:lnTo>
                    <a:pt x="26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67"/>
        <p:cNvGrpSpPr/>
        <p:nvPr/>
      </p:nvGrpSpPr>
      <p:grpSpPr>
        <a:xfrm>
          <a:off x="0" y="0"/>
          <a:ext cx="0" cy="0"/>
          <a:chOff x="0" y="0"/>
          <a:chExt cx="0" cy="0"/>
        </a:xfrm>
      </p:grpSpPr>
      <p:grpSp>
        <p:nvGrpSpPr>
          <p:cNvPr id="7668" name="Google Shape;7668;p62"/>
          <p:cNvGrpSpPr/>
          <p:nvPr/>
        </p:nvGrpSpPr>
        <p:grpSpPr>
          <a:xfrm>
            <a:off x="6035300" y="318350"/>
            <a:ext cx="982400" cy="1809250"/>
            <a:chOff x="6601775" y="1650925"/>
            <a:chExt cx="982400" cy="1809250"/>
          </a:xfrm>
        </p:grpSpPr>
        <p:sp>
          <p:nvSpPr>
            <p:cNvPr id="7669" name="Google Shape;7669;p62"/>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62"/>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62"/>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62"/>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62"/>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62"/>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62"/>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62"/>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62"/>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62"/>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62"/>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62"/>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62"/>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62"/>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62"/>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62"/>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62"/>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62"/>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62"/>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62"/>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62"/>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62"/>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62"/>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62"/>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3" name="Google Shape;7693;p62"/>
          <p:cNvGrpSpPr/>
          <p:nvPr/>
        </p:nvGrpSpPr>
        <p:grpSpPr>
          <a:xfrm>
            <a:off x="1190901" y="318345"/>
            <a:ext cx="6056111" cy="4506804"/>
            <a:chOff x="1190901" y="318345"/>
            <a:chExt cx="6056111" cy="4506804"/>
          </a:xfrm>
        </p:grpSpPr>
        <p:sp>
          <p:nvSpPr>
            <p:cNvPr id="7694" name="Google Shape;7694;p62"/>
            <p:cNvSpPr/>
            <p:nvPr/>
          </p:nvSpPr>
          <p:spPr>
            <a:xfrm rot="10356545">
              <a:off x="2128148" y="616481"/>
              <a:ext cx="4887705" cy="3910532"/>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695" name="Google Shape;7695;p62"/>
            <p:cNvSpPr/>
            <p:nvPr/>
          </p:nvSpPr>
          <p:spPr>
            <a:xfrm rot="-9097010">
              <a:off x="1450908" y="948427"/>
              <a:ext cx="693798" cy="1269339"/>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chemeClr val="lt1"/>
            </a:solidFill>
            <a:ln>
              <a:noFill/>
            </a:ln>
          </p:spPr>
        </p:sp>
      </p:grpSp>
      <p:grpSp>
        <p:nvGrpSpPr>
          <p:cNvPr id="7696" name="Google Shape;7696;p62"/>
          <p:cNvGrpSpPr/>
          <p:nvPr/>
        </p:nvGrpSpPr>
        <p:grpSpPr>
          <a:xfrm>
            <a:off x="1329238" y="3045325"/>
            <a:ext cx="742225" cy="1554100"/>
            <a:chOff x="7561625" y="125650"/>
            <a:chExt cx="742225" cy="1554100"/>
          </a:xfrm>
        </p:grpSpPr>
        <p:sp>
          <p:nvSpPr>
            <p:cNvPr id="7697" name="Google Shape;7697;p62"/>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62"/>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62"/>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62"/>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62"/>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62"/>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62"/>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62"/>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62"/>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62"/>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62"/>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62"/>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62"/>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62"/>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62"/>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62"/>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62"/>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62"/>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62"/>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62"/>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62"/>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62"/>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62"/>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62"/>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62"/>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62"/>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62"/>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62"/>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62"/>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62"/>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62"/>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62"/>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62"/>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62"/>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62"/>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62"/>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62"/>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62"/>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62"/>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62"/>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62"/>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62"/>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9" name="Google Shape;7739;p62"/>
          <p:cNvGrpSpPr/>
          <p:nvPr/>
        </p:nvGrpSpPr>
        <p:grpSpPr>
          <a:xfrm flipH="1">
            <a:off x="7072525" y="2962250"/>
            <a:ext cx="932350" cy="1637175"/>
            <a:chOff x="8451425" y="3510050"/>
            <a:chExt cx="932350" cy="1637175"/>
          </a:xfrm>
        </p:grpSpPr>
        <p:sp>
          <p:nvSpPr>
            <p:cNvPr id="7740" name="Google Shape;7740;p6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6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6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6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6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6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6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6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6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6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6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6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6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6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6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6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6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6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6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6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6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6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6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6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6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6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6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6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6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6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6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6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6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6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6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6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6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6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6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6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6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6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6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6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6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6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6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6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6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6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6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6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6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6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6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6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6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6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6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6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6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6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6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6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6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6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6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6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6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6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6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6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6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6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6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6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6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6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6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6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6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6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6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6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6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6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6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6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6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6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6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6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6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6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6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6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6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6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6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6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6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6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6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6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6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6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6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6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6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6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6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6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6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6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6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6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6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6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6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6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6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6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6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6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6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6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6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6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6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6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6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6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6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6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6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6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6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6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6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6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6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6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6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3" name="Google Shape;7883;p62"/>
          <p:cNvSpPr txBox="1">
            <a:spLocks noGrp="1"/>
          </p:cNvSpPr>
          <p:nvPr>
            <p:ph type="ctrTitle"/>
          </p:nvPr>
        </p:nvSpPr>
        <p:spPr>
          <a:xfrm>
            <a:off x="2628900" y="2070300"/>
            <a:ext cx="3886200" cy="130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Break-Out Groups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87"/>
        <p:cNvGrpSpPr/>
        <p:nvPr/>
      </p:nvGrpSpPr>
      <p:grpSpPr>
        <a:xfrm>
          <a:off x="0" y="0"/>
          <a:ext cx="0" cy="0"/>
          <a:chOff x="0" y="0"/>
          <a:chExt cx="0" cy="0"/>
        </a:xfrm>
      </p:grpSpPr>
      <p:sp>
        <p:nvSpPr>
          <p:cNvPr id="7888" name="Google Shape;7888;p63"/>
          <p:cNvSpPr txBox="1">
            <a:spLocks noGrp="1"/>
          </p:cNvSpPr>
          <p:nvPr>
            <p:ph type="ctrTitle"/>
          </p:nvPr>
        </p:nvSpPr>
        <p:spPr>
          <a:xfrm>
            <a:off x="2272350" y="910925"/>
            <a:ext cx="4599300" cy="71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Exit Ticket</a:t>
            </a:r>
            <a:endParaRPr/>
          </a:p>
        </p:txBody>
      </p:sp>
      <p:sp>
        <p:nvSpPr>
          <p:cNvPr id="7889" name="Google Shape;7889;p63"/>
          <p:cNvSpPr txBox="1">
            <a:spLocks noGrp="1"/>
          </p:cNvSpPr>
          <p:nvPr>
            <p:ph type="subTitle" idx="1"/>
          </p:nvPr>
        </p:nvSpPr>
        <p:spPr>
          <a:xfrm>
            <a:off x="2272350" y="1922550"/>
            <a:ext cx="4599300" cy="71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do you need?</a:t>
            </a:r>
            <a:endParaRPr/>
          </a:p>
        </p:txBody>
      </p:sp>
      <p:grpSp>
        <p:nvGrpSpPr>
          <p:cNvPr id="7890" name="Google Shape;7890;p63"/>
          <p:cNvGrpSpPr/>
          <p:nvPr/>
        </p:nvGrpSpPr>
        <p:grpSpPr>
          <a:xfrm>
            <a:off x="7125675" y="1051200"/>
            <a:ext cx="1529425" cy="3041075"/>
            <a:chOff x="3025700" y="1324225"/>
            <a:chExt cx="1529425" cy="3041075"/>
          </a:xfrm>
        </p:grpSpPr>
        <p:sp>
          <p:nvSpPr>
            <p:cNvPr id="7891" name="Google Shape;7891;p63"/>
            <p:cNvSpPr/>
            <p:nvPr/>
          </p:nvSpPr>
          <p:spPr>
            <a:xfrm>
              <a:off x="3250000" y="4040825"/>
              <a:ext cx="466175" cy="266900"/>
            </a:xfrm>
            <a:custGeom>
              <a:avLst/>
              <a:gdLst/>
              <a:ahLst/>
              <a:cxnLst/>
              <a:rect l="l" t="t" r="r" b="b"/>
              <a:pathLst>
                <a:path w="18647" h="10676" extrusionOk="0">
                  <a:moveTo>
                    <a:pt x="10341" y="1"/>
                  </a:moveTo>
                  <a:lnTo>
                    <a:pt x="9841" y="5972"/>
                  </a:lnTo>
                  <a:lnTo>
                    <a:pt x="0" y="10675"/>
                  </a:lnTo>
                  <a:lnTo>
                    <a:pt x="18647" y="9441"/>
                  </a:lnTo>
                  <a:lnTo>
                    <a:pt x="17179" y="4638"/>
                  </a:lnTo>
                  <a:lnTo>
                    <a:pt x="1034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63"/>
            <p:cNvSpPr/>
            <p:nvPr/>
          </p:nvSpPr>
          <p:spPr>
            <a:xfrm>
              <a:off x="3482650" y="2707375"/>
              <a:ext cx="926525" cy="1461900"/>
            </a:xfrm>
            <a:custGeom>
              <a:avLst/>
              <a:gdLst/>
              <a:ahLst/>
              <a:cxnLst/>
              <a:rect l="l" t="t" r="r" b="b"/>
              <a:pathLst>
                <a:path w="37061" h="58476" extrusionOk="0">
                  <a:moveTo>
                    <a:pt x="22884" y="1"/>
                  </a:moveTo>
                  <a:lnTo>
                    <a:pt x="1835" y="2102"/>
                  </a:lnTo>
                  <a:lnTo>
                    <a:pt x="1" y="58476"/>
                  </a:lnTo>
                  <a:lnTo>
                    <a:pt x="7873" y="57942"/>
                  </a:lnTo>
                  <a:cubicBezTo>
                    <a:pt x="7873" y="57942"/>
                    <a:pt x="13032" y="7655"/>
                    <a:pt x="14369" y="7655"/>
                  </a:cubicBezTo>
                  <a:cubicBezTo>
                    <a:pt x="14384" y="7655"/>
                    <a:pt x="14398" y="7661"/>
                    <a:pt x="14411" y="7673"/>
                  </a:cubicBezTo>
                  <a:cubicBezTo>
                    <a:pt x="15712" y="8807"/>
                    <a:pt x="29422" y="57108"/>
                    <a:pt x="29422" y="57108"/>
                  </a:cubicBezTo>
                  <a:lnTo>
                    <a:pt x="37061" y="56608"/>
                  </a:lnTo>
                  <a:lnTo>
                    <a:pt x="2288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63"/>
            <p:cNvSpPr/>
            <p:nvPr/>
          </p:nvSpPr>
          <p:spPr>
            <a:xfrm>
              <a:off x="4218175" y="4095875"/>
              <a:ext cx="336950" cy="269425"/>
            </a:xfrm>
            <a:custGeom>
              <a:avLst/>
              <a:gdLst/>
              <a:ahLst/>
              <a:cxnLst/>
              <a:rect l="l" t="t" r="r" b="b"/>
              <a:pathLst>
                <a:path w="13478" h="10777" extrusionOk="0">
                  <a:moveTo>
                    <a:pt x="7573" y="0"/>
                  </a:moveTo>
                  <a:lnTo>
                    <a:pt x="1" y="1602"/>
                  </a:lnTo>
                  <a:lnTo>
                    <a:pt x="1635" y="7072"/>
                  </a:lnTo>
                  <a:lnTo>
                    <a:pt x="11709" y="10675"/>
                  </a:lnTo>
                  <a:cubicBezTo>
                    <a:pt x="11860" y="10739"/>
                    <a:pt x="12011" y="10776"/>
                    <a:pt x="12162" y="10776"/>
                  </a:cubicBezTo>
                  <a:cubicBezTo>
                    <a:pt x="12244" y="10776"/>
                    <a:pt x="12327" y="10765"/>
                    <a:pt x="12410" y="10741"/>
                  </a:cubicBezTo>
                  <a:cubicBezTo>
                    <a:pt x="13177" y="10508"/>
                    <a:pt x="13477" y="9507"/>
                    <a:pt x="12843" y="8940"/>
                  </a:cubicBezTo>
                  <a:cubicBezTo>
                    <a:pt x="11642" y="7773"/>
                    <a:pt x="9975" y="6105"/>
                    <a:pt x="9441" y="4804"/>
                  </a:cubicBezTo>
                  <a:cubicBezTo>
                    <a:pt x="8474" y="2636"/>
                    <a:pt x="7573" y="0"/>
                    <a:pt x="7573"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63"/>
            <p:cNvSpPr/>
            <p:nvPr/>
          </p:nvSpPr>
          <p:spPr>
            <a:xfrm>
              <a:off x="4091900" y="3486875"/>
              <a:ext cx="120100" cy="41225"/>
            </a:xfrm>
            <a:custGeom>
              <a:avLst/>
              <a:gdLst/>
              <a:ahLst/>
              <a:cxnLst/>
              <a:rect l="l" t="t" r="r" b="b"/>
              <a:pathLst>
                <a:path w="4804" h="1649" extrusionOk="0">
                  <a:moveTo>
                    <a:pt x="4657" y="0"/>
                  </a:moveTo>
                  <a:cubicBezTo>
                    <a:pt x="4596" y="0"/>
                    <a:pt x="4533" y="35"/>
                    <a:pt x="4518" y="110"/>
                  </a:cubicBezTo>
                  <a:cubicBezTo>
                    <a:pt x="4246" y="1102"/>
                    <a:pt x="3567" y="1396"/>
                    <a:pt x="2772" y="1396"/>
                  </a:cubicBezTo>
                  <a:cubicBezTo>
                    <a:pt x="1910" y="1396"/>
                    <a:pt x="912" y="1051"/>
                    <a:pt x="148" y="877"/>
                  </a:cubicBezTo>
                  <a:cubicBezTo>
                    <a:pt x="130" y="868"/>
                    <a:pt x="113" y="864"/>
                    <a:pt x="98" y="864"/>
                  </a:cubicBezTo>
                  <a:cubicBezTo>
                    <a:pt x="9" y="864"/>
                    <a:pt x="0" y="1020"/>
                    <a:pt x="115" y="1077"/>
                  </a:cubicBezTo>
                  <a:cubicBezTo>
                    <a:pt x="896" y="1281"/>
                    <a:pt x="1988" y="1649"/>
                    <a:pt x="2925" y="1649"/>
                  </a:cubicBezTo>
                  <a:cubicBezTo>
                    <a:pt x="3829" y="1649"/>
                    <a:pt x="4588" y="1306"/>
                    <a:pt x="4785" y="143"/>
                  </a:cubicBezTo>
                  <a:cubicBezTo>
                    <a:pt x="4803" y="51"/>
                    <a:pt x="4731" y="0"/>
                    <a:pt x="46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63"/>
            <p:cNvSpPr/>
            <p:nvPr/>
          </p:nvSpPr>
          <p:spPr>
            <a:xfrm>
              <a:off x="3521375" y="3568500"/>
              <a:ext cx="118375" cy="34600"/>
            </a:xfrm>
            <a:custGeom>
              <a:avLst/>
              <a:gdLst/>
              <a:ahLst/>
              <a:cxnLst/>
              <a:rect l="l" t="t" r="r" b="b"/>
              <a:pathLst>
                <a:path w="4735" h="1384" extrusionOk="0">
                  <a:moveTo>
                    <a:pt x="123" y="0"/>
                  </a:moveTo>
                  <a:cubicBezTo>
                    <a:pt x="62" y="0"/>
                    <a:pt x="0" y="152"/>
                    <a:pt x="86" y="180"/>
                  </a:cubicBezTo>
                  <a:cubicBezTo>
                    <a:pt x="749" y="512"/>
                    <a:pt x="2332" y="1384"/>
                    <a:pt x="3472" y="1384"/>
                  </a:cubicBezTo>
                  <a:cubicBezTo>
                    <a:pt x="4054" y="1384"/>
                    <a:pt x="4521" y="1157"/>
                    <a:pt x="4690" y="514"/>
                  </a:cubicBezTo>
                  <a:cubicBezTo>
                    <a:pt x="4734" y="425"/>
                    <a:pt x="4675" y="381"/>
                    <a:pt x="4601" y="381"/>
                  </a:cubicBezTo>
                  <a:cubicBezTo>
                    <a:pt x="4564" y="381"/>
                    <a:pt x="4523" y="392"/>
                    <a:pt x="4489" y="414"/>
                  </a:cubicBezTo>
                  <a:cubicBezTo>
                    <a:pt x="4186" y="908"/>
                    <a:pt x="3724" y="1089"/>
                    <a:pt x="3201" y="1089"/>
                  </a:cubicBezTo>
                  <a:cubicBezTo>
                    <a:pt x="2171" y="1089"/>
                    <a:pt x="905" y="390"/>
                    <a:pt x="153" y="14"/>
                  </a:cubicBezTo>
                  <a:cubicBezTo>
                    <a:pt x="144" y="4"/>
                    <a:pt x="134" y="0"/>
                    <a:pt x="1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63"/>
            <p:cNvSpPr/>
            <p:nvPr/>
          </p:nvSpPr>
          <p:spPr>
            <a:xfrm>
              <a:off x="3769525" y="2741850"/>
              <a:ext cx="86750" cy="163100"/>
            </a:xfrm>
            <a:custGeom>
              <a:avLst/>
              <a:gdLst/>
              <a:ahLst/>
              <a:cxnLst/>
              <a:rect l="l" t="t" r="r" b="b"/>
              <a:pathLst>
                <a:path w="3470" h="6524" extrusionOk="0">
                  <a:moveTo>
                    <a:pt x="164" y="0"/>
                  </a:moveTo>
                  <a:cubicBezTo>
                    <a:pt x="88" y="0"/>
                    <a:pt x="1" y="61"/>
                    <a:pt x="1" y="123"/>
                  </a:cubicBezTo>
                  <a:cubicBezTo>
                    <a:pt x="67" y="990"/>
                    <a:pt x="368" y="1791"/>
                    <a:pt x="601" y="2625"/>
                  </a:cubicBezTo>
                  <a:cubicBezTo>
                    <a:pt x="868" y="3492"/>
                    <a:pt x="1068" y="4459"/>
                    <a:pt x="1502" y="5260"/>
                  </a:cubicBezTo>
                  <a:cubicBezTo>
                    <a:pt x="1818" y="5921"/>
                    <a:pt x="2357" y="6508"/>
                    <a:pt x="3077" y="6508"/>
                  </a:cubicBezTo>
                  <a:cubicBezTo>
                    <a:pt x="3192" y="6508"/>
                    <a:pt x="3312" y="6493"/>
                    <a:pt x="3436" y="6461"/>
                  </a:cubicBezTo>
                  <a:cubicBezTo>
                    <a:pt x="1869" y="6127"/>
                    <a:pt x="1568" y="4659"/>
                    <a:pt x="1202" y="3358"/>
                  </a:cubicBezTo>
                  <a:cubicBezTo>
                    <a:pt x="868" y="2258"/>
                    <a:pt x="534" y="1190"/>
                    <a:pt x="268" y="89"/>
                  </a:cubicBezTo>
                  <a:cubicBezTo>
                    <a:pt x="255" y="25"/>
                    <a:pt x="212" y="0"/>
                    <a:pt x="164" y="0"/>
                  </a:cubicBezTo>
                  <a:close/>
                  <a:moveTo>
                    <a:pt x="3436" y="6461"/>
                  </a:moveTo>
                  <a:cubicBezTo>
                    <a:pt x="3436" y="6497"/>
                    <a:pt x="3457" y="6524"/>
                    <a:pt x="3464" y="6524"/>
                  </a:cubicBezTo>
                  <a:cubicBezTo>
                    <a:pt x="3470" y="6524"/>
                    <a:pt x="3467" y="6506"/>
                    <a:pt x="3436" y="646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63"/>
            <p:cNvSpPr/>
            <p:nvPr/>
          </p:nvSpPr>
          <p:spPr>
            <a:xfrm>
              <a:off x="3305025" y="4236800"/>
              <a:ext cx="391975" cy="48400"/>
            </a:xfrm>
            <a:custGeom>
              <a:avLst/>
              <a:gdLst/>
              <a:ahLst/>
              <a:cxnLst/>
              <a:rect l="l" t="t" r="r" b="b"/>
              <a:pathLst>
                <a:path w="15679" h="1936" extrusionOk="0">
                  <a:moveTo>
                    <a:pt x="15579" y="1"/>
                  </a:moveTo>
                  <a:cubicBezTo>
                    <a:pt x="10408" y="368"/>
                    <a:pt x="5204" y="1202"/>
                    <a:pt x="101" y="1835"/>
                  </a:cubicBezTo>
                  <a:cubicBezTo>
                    <a:pt x="1" y="1835"/>
                    <a:pt x="67" y="1936"/>
                    <a:pt x="101" y="1936"/>
                  </a:cubicBezTo>
                  <a:cubicBezTo>
                    <a:pt x="2636" y="1769"/>
                    <a:pt x="5138" y="1302"/>
                    <a:pt x="7673" y="1102"/>
                  </a:cubicBezTo>
                  <a:cubicBezTo>
                    <a:pt x="10308" y="868"/>
                    <a:pt x="12943" y="368"/>
                    <a:pt x="15579" y="168"/>
                  </a:cubicBezTo>
                  <a:cubicBezTo>
                    <a:pt x="15679" y="168"/>
                    <a:pt x="15645" y="1"/>
                    <a:pt x="155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63"/>
            <p:cNvSpPr/>
            <p:nvPr/>
          </p:nvSpPr>
          <p:spPr>
            <a:xfrm>
              <a:off x="3440950" y="4218975"/>
              <a:ext cx="23925" cy="29750"/>
            </a:xfrm>
            <a:custGeom>
              <a:avLst/>
              <a:gdLst/>
              <a:ahLst/>
              <a:cxnLst/>
              <a:rect l="l" t="t" r="r" b="b"/>
              <a:pathLst>
                <a:path w="957" h="1190" extrusionOk="0">
                  <a:moveTo>
                    <a:pt x="82" y="0"/>
                  </a:moveTo>
                  <a:cubicBezTo>
                    <a:pt x="37" y="0"/>
                    <a:pt x="1" y="31"/>
                    <a:pt x="1" y="80"/>
                  </a:cubicBezTo>
                  <a:cubicBezTo>
                    <a:pt x="134" y="314"/>
                    <a:pt x="234" y="514"/>
                    <a:pt x="401" y="714"/>
                  </a:cubicBezTo>
                  <a:cubicBezTo>
                    <a:pt x="535" y="881"/>
                    <a:pt x="668" y="1081"/>
                    <a:pt x="835" y="1181"/>
                  </a:cubicBezTo>
                  <a:cubicBezTo>
                    <a:pt x="841" y="1187"/>
                    <a:pt x="849" y="1190"/>
                    <a:pt x="859" y="1190"/>
                  </a:cubicBezTo>
                  <a:cubicBezTo>
                    <a:pt x="899" y="1190"/>
                    <a:pt x="956" y="1135"/>
                    <a:pt x="902" y="1081"/>
                  </a:cubicBezTo>
                  <a:cubicBezTo>
                    <a:pt x="802" y="914"/>
                    <a:pt x="635" y="747"/>
                    <a:pt x="501" y="580"/>
                  </a:cubicBezTo>
                  <a:cubicBezTo>
                    <a:pt x="368" y="414"/>
                    <a:pt x="234" y="213"/>
                    <a:pt x="134" y="13"/>
                  </a:cubicBezTo>
                  <a:cubicBezTo>
                    <a:pt x="117" y="4"/>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63"/>
            <p:cNvSpPr/>
            <p:nvPr/>
          </p:nvSpPr>
          <p:spPr>
            <a:xfrm>
              <a:off x="3451425" y="4210625"/>
              <a:ext cx="27525" cy="27600"/>
            </a:xfrm>
            <a:custGeom>
              <a:avLst/>
              <a:gdLst/>
              <a:ahLst/>
              <a:cxnLst/>
              <a:rect l="l" t="t" r="r" b="b"/>
              <a:pathLst>
                <a:path w="1101" h="1104" extrusionOk="0">
                  <a:moveTo>
                    <a:pt x="93" y="1"/>
                  </a:moveTo>
                  <a:cubicBezTo>
                    <a:pt x="59" y="1"/>
                    <a:pt x="0" y="32"/>
                    <a:pt x="49" y="80"/>
                  </a:cubicBezTo>
                  <a:cubicBezTo>
                    <a:pt x="116" y="314"/>
                    <a:pt x="282" y="481"/>
                    <a:pt x="416" y="648"/>
                  </a:cubicBezTo>
                  <a:cubicBezTo>
                    <a:pt x="583" y="814"/>
                    <a:pt x="749" y="1014"/>
                    <a:pt x="950" y="1081"/>
                  </a:cubicBezTo>
                  <a:cubicBezTo>
                    <a:pt x="973" y="1097"/>
                    <a:pt x="994" y="1103"/>
                    <a:pt x="1013" y="1103"/>
                  </a:cubicBezTo>
                  <a:cubicBezTo>
                    <a:pt x="1073" y="1103"/>
                    <a:pt x="1101" y="1032"/>
                    <a:pt x="1050" y="981"/>
                  </a:cubicBezTo>
                  <a:cubicBezTo>
                    <a:pt x="916" y="814"/>
                    <a:pt x="716" y="681"/>
                    <a:pt x="583" y="547"/>
                  </a:cubicBezTo>
                  <a:cubicBezTo>
                    <a:pt x="416" y="381"/>
                    <a:pt x="249" y="214"/>
                    <a:pt x="116" y="14"/>
                  </a:cubicBezTo>
                  <a:cubicBezTo>
                    <a:pt x="116" y="5"/>
                    <a:pt x="10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63"/>
            <p:cNvSpPr/>
            <p:nvPr/>
          </p:nvSpPr>
          <p:spPr>
            <a:xfrm>
              <a:off x="3470425" y="4200700"/>
              <a:ext cx="29575" cy="29200"/>
            </a:xfrm>
            <a:custGeom>
              <a:avLst/>
              <a:gdLst/>
              <a:ahLst/>
              <a:cxnLst/>
              <a:rect l="l" t="t" r="r" b="b"/>
              <a:pathLst>
                <a:path w="1183" h="1168" extrusionOk="0">
                  <a:moveTo>
                    <a:pt x="63" y="0"/>
                  </a:moveTo>
                  <a:cubicBezTo>
                    <a:pt x="24" y="0"/>
                    <a:pt x="0" y="54"/>
                    <a:pt x="23" y="77"/>
                  </a:cubicBezTo>
                  <a:cubicBezTo>
                    <a:pt x="223" y="277"/>
                    <a:pt x="390" y="477"/>
                    <a:pt x="557" y="711"/>
                  </a:cubicBezTo>
                  <a:cubicBezTo>
                    <a:pt x="690" y="878"/>
                    <a:pt x="857" y="1078"/>
                    <a:pt x="1057" y="1145"/>
                  </a:cubicBezTo>
                  <a:cubicBezTo>
                    <a:pt x="1081" y="1161"/>
                    <a:pt x="1101" y="1167"/>
                    <a:pt x="1118" y="1167"/>
                  </a:cubicBezTo>
                  <a:cubicBezTo>
                    <a:pt x="1169" y="1167"/>
                    <a:pt x="1182" y="1103"/>
                    <a:pt x="1157" y="1078"/>
                  </a:cubicBezTo>
                  <a:cubicBezTo>
                    <a:pt x="1024" y="878"/>
                    <a:pt x="823" y="744"/>
                    <a:pt x="657" y="578"/>
                  </a:cubicBezTo>
                  <a:cubicBezTo>
                    <a:pt x="490" y="377"/>
                    <a:pt x="323" y="211"/>
                    <a:pt x="123" y="44"/>
                  </a:cubicBezTo>
                  <a:cubicBezTo>
                    <a:pt x="102" y="12"/>
                    <a:pt x="81"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63"/>
            <p:cNvSpPr/>
            <p:nvPr/>
          </p:nvSpPr>
          <p:spPr>
            <a:xfrm>
              <a:off x="3407600" y="4127425"/>
              <a:ext cx="76350" cy="72500"/>
            </a:xfrm>
            <a:custGeom>
              <a:avLst/>
              <a:gdLst/>
              <a:ahLst/>
              <a:cxnLst/>
              <a:rect l="l" t="t" r="r" b="b"/>
              <a:pathLst>
                <a:path w="3054" h="2900" extrusionOk="0">
                  <a:moveTo>
                    <a:pt x="1662" y="317"/>
                  </a:moveTo>
                  <a:lnTo>
                    <a:pt x="1662" y="317"/>
                  </a:lnTo>
                  <a:cubicBezTo>
                    <a:pt x="2002" y="825"/>
                    <a:pt x="2500" y="1797"/>
                    <a:pt x="2220" y="2299"/>
                  </a:cubicBezTo>
                  <a:lnTo>
                    <a:pt x="2220" y="2299"/>
                  </a:lnTo>
                  <a:cubicBezTo>
                    <a:pt x="2057" y="2213"/>
                    <a:pt x="1900" y="2118"/>
                    <a:pt x="1744" y="2024"/>
                  </a:cubicBezTo>
                  <a:lnTo>
                    <a:pt x="1744" y="2024"/>
                  </a:lnTo>
                  <a:cubicBezTo>
                    <a:pt x="1497" y="1498"/>
                    <a:pt x="1482" y="831"/>
                    <a:pt x="1662" y="317"/>
                  </a:cubicBezTo>
                  <a:close/>
                  <a:moveTo>
                    <a:pt x="1911" y="2306"/>
                  </a:moveTo>
                  <a:cubicBezTo>
                    <a:pt x="1974" y="2342"/>
                    <a:pt x="2038" y="2376"/>
                    <a:pt x="2102" y="2408"/>
                  </a:cubicBezTo>
                  <a:cubicBezTo>
                    <a:pt x="2108" y="2411"/>
                    <a:pt x="2115" y="2415"/>
                    <a:pt x="2121" y="2418"/>
                  </a:cubicBezTo>
                  <a:lnTo>
                    <a:pt x="2121" y="2418"/>
                  </a:lnTo>
                  <a:cubicBezTo>
                    <a:pt x="2097" y="2436"/>
                    <a:pt x="2071" y="2451"/>
                    <a:pt x="2043" y="2464"/>
                  </a:cubicBezTo>
                  <a:lnTo>
                    <a:pt x="2043" y="2464"/>
                  </a:lnTo>
                  <a:cubicBezTo>
                    <a:pt x="1995" y="2414"/>
                    <a:pt x="1951" y="2362"/>
                    <a:pt x="1911" y="2306"/>
                  </a:cubicBezTo>
                  <a:close/>
                  <a:moveTo>
                    <a:pt x="195" y="1575"/>
                  </a:moveTo>
                  <a:cubicBezTo>
                    <a:pt x="679" y="1600"/>
                    <a:pt x="1092" y="1826"/>
                    <a:pt x="1499" y="2066"/>
                  </a:cubicBezTo>
                  <a:lnTo>
                    <a:pt x="1499" y="2066"/>
                  </a:lnTo>
                  <a:cubicBezTo>
                    <a:pt x="1567" y="2228"/>
                    <a:pt x="1655" y="2378"/>
                    <a:pt x="1765" y="2511"/>
                  </a:cubicBezTo>
                  <a:lnTo>
                    <a:pt x="1765" y="2511"/>
                  </a:lnTo>
                  <a:cubicBezTo>
                    <a:pt x="1203" y="2497"/>
                    <a:pt x="364" y="1983"/>
                    <a:pt x="195" y="1575"/>
                  </a:cubicBezTo>
                  <a:close/>
                  <a:moveTo>
                    <a:pt x="1705" y="1"/>
                  </a:moveTo>
                  <a:cubicBezTo>
                    <a:pt x="1657" y="1"/>
                    <a:pt x="1607" y="20"/>
                    <a:pt x="1568" y="39"/>
                  </a:cubicBezTo>
                  <a:cubicBezTo>
                    <a:pt x="1318" y="540"/>
                    <a:pt x="1246" y="1230"/>
                    <a:pt x="1415" y="1826"/>
                  </a:cubicBezTo>
                  <a:lnTo>
                    <a:pt x="1415" y="1826"/>
                  </a:lnTo>
                  <a:cubicBezTo>
                    <a:pt x="1019" y="1596"/>
                    <a:pt x="615" y="1407"/>
                    <a:pt x="134" y="1407"/>
                  </a:cubicBezTo>
                  <a:cubicBezTo>
                    <a:pt x="34" y="1407"/>
                    <a:pt x="1" y="1507"/>
                    <a:pt x="1" y="1540"/>
                  </a:cubicBezTo>
                  <a:cubicBezTo>
                    <a:pt x="29" y="2131"/>
                    <a:pt x="1125" y="2817"/>
                    <a:pt x="1848" y="2817"/>
                  </a:cubicBezTo>
                  <a:cubicBezTo>
                    <a:pt x="1926" y="2817"/>
                    <a:pt x="2001" y="2809"/>
                    <a:pt x="2069" y="2792"/>
                  </a:cubicBezTo>
                  <a:lnTo>
                    <a:pt x="2069" y="2792"/>
                  </a:lnTo>
                  <a:cubicBezTo>
                    <a:pt x="2111" y="2821"/>
                    <a:pt x="2156" y="2849"/>
                    <a:pt x="2202" y="2875"/>
                  </a:cubicBezTo>
                  <a:cubicBezTo>
                    <a:pt x="2225" y="2892"/>
                    <a:pt x="2246" y="2899"/>
                    <a:pt x="2265" y="2899"/>
                  </a:cubicBezTo>
                  <a:cubicBezTo>
                    <a:pt x="2351" y="2899"/>
                    <a:pt x="2383" y="2740"/>
                    <a:pt x="2310" y="2680"/>
                  </a:cubicBezTo>
                  <a:lnTo>
                    <a:pt x="2310" y="2680"/>
                  </a:lnTo>
                  <a:cubicBezTo>
                    <a:pt x="3054" y="2164"/>
                    <a:pt x="2122" y="551"/>
                    <a:pt x="1802" y="39"/>
                  </a:cubicBezTo>
                  <a:cubicBezTo>
                    <a:pt x="1774" y="11"/>
                    <a:pt x="1740" y="1"/>
                    <a:pt x="170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63"/>
            <p:cNvSpPr/>
            <p:nvPr/>
          </p:nvSpPr>
          <p:spPr>
            <a:xfrm>
              <a:off x="4414450" y="4258000"/>
              <a:ext cx="49775" cy="28150"/>
            </a:xfrm>
            <a:custGeom>
              <a:avLst/>
              <a:gdLst/>
              <a:ahLst/>
              <a:cxnLst/>
              <a:rect l="l" t="t" r="r" b="b"/>
              <a:pathLst>
                <a:path w="1991" h="1126" extrusionOk="0">
                  <a:moveTo>
                    <a:pt x="1893" y="0"/>
                  </a:moveTo>
                  <a:cubicBezTo>
                    <a:pt x="1872" y="0"/>
                    <a:pt x="1848" y="8"/>
                    <a:pt x="1823" y="20"/>
                  </a:cubicBezTo>
                  <a:cubicBezTo>
                    <a:pt x="1590" y="320"/>
                    <a:pt x="1323" y="454"/>
                    <a:pt x="989" y="621"/>
                  </a:cubicBezTo>
                  <a:cubicBezTo>
                    <a:pt x="723" y="754"/>
                    <a:pt x="389" y="821"/>
                    <a:pt x="122" y="987"/>
                  </a:cubicBezTo>
                  <a:cubicBezTo>
                    <a:pt x="1" y="987"/>
                    <a:pt x="100" y="1125"/>
                    <a:pt x="194" y="1125"/>
                  </a:cubicBezTo>
                  <a:cubicBezTo>
                    <a:pt x="204" y="1125"/>
                    <a:pt x="213" y="1124"/>
                    <a:pt x="222" y="1121"/>
                  </a:cubicBezTo>
                  <a:cubicBezTo>
                    <a:pt x="623" y="854"/>
                    <a:pt x="1990" y="754"/>
                    <a:pt x="1957" y="87"/>
                  </a:cubicBezTo>
                  <a:cubicBezTo>
                    <a:pt x="1957" y="23"/>
                    <a:pt x="1930" y="0"/>
                    <a:pt x="18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63"/>
            <p:cNvSpPr/>
            <p:nvPr/>
          </p:nvSpPr>
          <p:spPr>
            <a:xfrm>
              <a:off x="4388850" y="4238750"/>
              <a:ext cx="61000" cy="39325"/>
            </a:xfrm>
            <a:custGeom>
              <a:avLst/>
              <a:gdLst/>
              <a:ahLst/>
              <a:cxnLst/>
              <a:rect l="l" t="t" r="r" b="b"/>
              <a:pathLst>
                <a:path w="2440" h="1573" extrusionOk="0">
                  <a:moveTo>
                    <a:pt x="2330" y="1"/>
                  </a:moveTo>
                  <a:cubicBezTo>
                    <a:pt x="2313" y="1"/>
                    <a:pt x="2296" y="7"/>
                    <a:pt x="2280" y="23"/>
                  </a:cubicBezTo>
                  <a:cubicBezTo>
                    <a:pt x="1913" y="256"/>
                    <a:pt x="1613" y="557"/>
                    <a:pt x="1246" y="757"/>
                  </a:cubicBezTo>
                  <a:lnTo>
                    <a:pt x="112" y="1391"/>
                  </a:lnTo>
                  <a:cubicBezTo>
                    <a:pt x="0" y="1446"/>
                    <a:pt x="53" y="1573"/>
                    <a:pt x="131" y="1573"/>
                  </a:cubicBezTo>
                  <a:cubicBezTo>
                    <a:pt x="147" y="1573"/>
                    <a:pt x="163" y="1568"/>
                    <a:pt x="179" y="1557"/>
                  </a:cubicBezTo>
                  <a:cubicBezTo>
                    <a:pt x="913" y="1124"/>
                    <a:pt x="1947" y="890"/>
                    <a:pt x="2414" y="123"/>
                  </a:cubicBezTo>
                  <a:cubicBezTo>
                    <a:pt x="2439" y="72"/>
                    <a:pt x="2386" y="1"/>
                    <a:pt x="23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63"/>
            <p:cNvSpPr/>
            <p:nvPr/>
          </p:nvSpPr>
          <p:spPr>
            <a:xfrm>
              <a:off x="4368850" y="4224200"/>
              <a:ext cx="51775" cy="29025"/>
            </a:xfrm>
            <a:custGeom>
              <a:avLst/>
              <a:gdLst/>
              <a:ahLst/>
              <a:cxnLst/>
              <a:rect l="l" t="t" r="r" b="b"/>
              <a:pathLst>
                <a:path w="2071" h="1161" extrusionOk="0">
                  <a:moveTo>
                    <a:pt x="1932" y="0"/>
                  </a:moveTo>
                  <a:cubicBezTo>
                    <a:pt x="1925" y="0"/>
                    <a:pt x="1919" y="1"/>
                    <a:pt x="1913" y="4"/>
                  </a:cubicBezTo>
                  <a:cubicBezTo>
                    <a:pt x="1279" y="271"/>
                    <a:pt x="645" y="638"/>
                    <a:pt x="78" y="1005"/>
                  </a:cubicBezTo>
                  <a:cubicBezTo>
                    <a:pt x="1" y="1083"/>
                    <a:pt x="43" y="1160"/>
                    <a:pt x="97" y="1160"/>
                  </a:cubicBezTo>
                  <a:cubicBezTo>
                    <a:pt x="113" y="1160"/>
                    <a:pt x="130" y="1154"/>
                    <a:pt x="145" y="1139"/>
                  </a:cubicBezTo>
                  <a:cubicBezTo>
                    <a:pt x="745" y="805"/>
                    <a:pt x="1446" y="605"/>
                    <a:pt x="1980" y="171"/>
                  </a:cubicBezTo>
                  <a:cubicBezTo>
                    <a:pt x="2071" y="141"/>
                    <a:pt x="1996" y="0"/>
                    <a:pt x="1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63"/>
            <p:cNvSpPr/>
            <p:nvPr/>
          </p:nvSpPr>
          <p:spPr>
            <a:xfrm>
              <a:off x="4322700" y="4154475"/>
              <a:ext cx="73725" cy="72450"/>
            </a:xfrm>
            <a:custGeom>
              <a:avLst/>
              <a:gdLst/>
              <a:ahLst/>
              <a:cxnLst/>
              <a:rect l="l" t="t" r="r" b="b"/>
              <a:pathLst>
                <a:path w="2949" h="2898" extrusionOk="0">
                  <a:moveTo>
                    <a:pt x="2406" y="271"/>
                  </a:moveTo>
                  <a:cubicBezTo>
                    <a:pt x="2531" y="271"/>
                    <a:pt x="2615" y="480"/>
                    <a:pt x="2658" y="759"/>
                  </a:cubicBezTo>
                  <a:cubicBezTo>
                    <a:pt x="2758" y="1226"/>
                    <a:pt x="2725" y="1659"/>
                    <a:pt x="2425" y="2060"/>
                  </a:cubicBezTo>
                  <a:cubicBezTo>
                    <a:pt x="2322" y="2188"/>
                    <a:pt x="2195" y="2297"/>
                    <a:pt x="2052" y="2384"/>
                  </a:cubicBezTo>
                  <a:lnTo>
                    <a:pt x="2052" y="2384"/>
                  </a:lnTo>
                  <a:cubicBezTo>
                    <a:pt x="1795" y="1789"/>
                    <a:pt x="1830" y="1087"/>
                    <a:pt x="2158" y="492"/>
                  </a:cubicBezTo>
                  <a:cubicBezTo>
                    <a:pt x="2253" y="336"/>
                    <a:pt x="2336" y="271"/>
                    <a:pt x="2406" y="271"/>
                  </a:cubicBezTo>
                  <a:close/>
                  <a:moveTo>
                    <a:pt x="333" y="2083"/>
                  </a:moveTo>
                  <a:cubicBezTo>
                    <a:pt x="399" y="2083"/>
                    <a:pt x="504" y="2111"/>
                    <a:pt x="623" y="2126"/>
                  </a:cubicBezTo>
                  <a:cubicBezTo>
                    <a:pt x="1027" y="2187"/>
                    <a:pt x="1395" y="2345"/>
                    <a:pt x="1755" y="2528"/>
                  </a:cubicBezTo>
                  <a:lnTo>
                    <a:pt x="1755" y="2528"/>
                  </a:lnTo>
                  <a:cubicBezTo>
                    <a:pt x="1560" y="2599"/>
                    <a:pt x="1352" y="2637"/>
                    <a:pt x="1146" y="2637"/>
                  </a:cubicBezTo>
                  <a:cubicBezTo>
                    <a:pt x="978" y="2637"/>
                    <a:pt x="812" y="2612"/>
                    <a:pt x="657" y="2560"/>
                  </a:cubicBezTo>
                  <a:cubicBezTo>
                    <a:pt x="523" y="2493"/>
                    <a:pt x="423" y="2427"/>
                    <a:pt x="323" y="2293"/>
                  </a:cubicBezTo>
                  <a:cubicBezTo>
                    <a:pt x="231" y="2127"/>
                    <a:pt x="251" y="2083"/>
                    <a:pt x="333" y="2083"/>
                  </a:cubicBezTo>
                  <a:close/>
                  <a:moveTo>
                    <a:pt x="2390" y="1"/>
                  </a:moveTo>
                  <a:cubicBezTo>
                    <a:pt x="2268" y="1"/>
                    <a:pt x="2124" y="93"/>
                    <a:pt x="1958" y="325"/>
                  </a:cubicBezTo>
                  <a:cubicBezTo>
                    <a:pt x="1657" y="776"/>
                    <a:pt x="1432" y="1641"/>
                    <a:pt x="1635" y="2256"/>
                  </a:cubicBezTo>
                  <a:lnTo>
                    <a:pt x="1635" y="2256"/>
                  </a:lnTo>
                  <a:cubicBezTo>
                    <a:pt x="1241" y="2058"/>
                    <a:pt x="831" y="1905"/>
                    <a:pt x="398" y="1905"/>
                  </a:cubicBezTo>
                  <a:cubicBezTo>
                    <a:pt x="307" y="1905"/>
                    <a:pt x="216" y="1912"/>
                    <a:pt x="123" y="1926"/>
                  </a:cubicBezTo>
                  <a:cubicBezTo>
                    <a:pt x="90" y="1926"/>
                    <a:pt x="56" y="1960"/>
                    <a:pt x="56" y="2060"/>
                  </a:cubicBezTo>
                  <a:cubicBezTo>
                    <a:pt x="1" y="2639"/>
                    <a:pt x="631" y="2853"/>
                    <a:pt x="1152" y="2853"/>
                  </a:cubicBezTo>
                  <a:cubicBezTo>
                    <a:pt x="1261" y="2853"/>
                    <a:pt x="1365" y="2844"/>
                    <a:pt x="1457" y="2827"/>
                  </a:cubicBezTo>
                  <a:cubicBezTo>
                    <a:pt x="1626" y="2809"/>
                    <a:pt x="1783" y="2769"/>
                    <a:pt x="1927" y="2710"/>
                  </a:cubicBezTo>
                  <a:lnTo>
                    <a:pt x="1927" y="2710"/>
                  </a:lnTo>
                  <a:cubicBezTo>
                    <a:pt x="1947" y="2728"/>
                    <a:pt x="1969" y="2744"/>
                    <a:pt x="1991" y="2760"/>
                  </a:cubicBezTo>
                  <a:cubicBezTo>
                    <a:pt x="2013" y="2775"/>
                    <a:pt x="2038" y="2781"/>
                    <a:pt x="2063" y="2781"/>
                  </a:cubicBezTo>
                  <a:cubicBezTo>
                    <a:pt x="2101" y="2781"/>
                    <a:pt x="2138" y="2766"/>
                    <a:pt x="2162" y="2740"/>
                  </a:cubicBezTo>
                  <a:lnTo>
                    <a:pt x="2162" y="2740"/>
                  </a:lnTo>
                  <a:cubicBezTo>
                    <a:pt x="2260" y="2792"/>
                    <a:pt x="2358" y="2844"/>
                    <a:pt x="2458" y="2894"/>
                  </a:cubicBezTo>
                  <a:cubicBezTo>
                    <a:pt x="2461" y="2897"/>
                    <a:pt x="2464" y="2898"/>
                    <a:pt x="2468" y="2898"/>
                  </a:cubicBezTo>
                  <a:cubicBezTo>
                    <a:pt x="2508" y="2898"/>
                    <a:pt x="2582" y="2757"/>
                    <a:pt x="2491" y="2727"/>
                  </a:cubicBezTo>
                  <a:cubicBezTo>
                    <a:pt x="2395" y="2674"/>
                    <a:pt x="2299" y="2620"/>
                    <a:pt x="2202" y="2565"/>
                  </a:cubicBezTo>
                  <a:lnTo>
                    <a:pt x="2202" y="2565"/>
                  </a:lnTo>
                  <a:cubicBezTo>
                    <a:pt x="2681" y="2247"/>
                    <a:pt x="2948" y="1685"/>
                    <a:pt x="2925" y="1059"/>
                  </a:cubicBezTo>
                  <a:cubicBezTo>
                    <a:pt x="2877" y="625"/>
                    <a:pt x="2707" y="1"/>
                    <a:pt x="239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63"/>
            <p:cNvSpPr/>
            <p:nvPr/>
          </p:nvSpPr>
          <p:spPr>
            <a:xfrm>
              <a:off x="4279900" y="4250150"/>
              <a:ext cx="260825" cy="98700"/>
            </a:xfrm>
            <a:custGeom>
              <a:avLst/>
              <a:gdLst/>
              <a:ahLst/>
              <a:cxnLst/>
              <a:rect l="l" t="t" r="r" b="b"/>
              <a:pathLst>
                <a:path w="10433" h="3948" extrusionOk="0">
                  <a:moveTo>
                    <a:pt x="67" y="1"/>
                  </a:moveTo>
                  <a:cubicBezTo>
                    <a:pt x="34" y="1"/>
                    <a:pt x="0" y="101"/>
                    <a:pt x="34" y="101"/>
                  </a:cubicBezTo>
                  <a:cubicBezTo>
                    <a:pt x="2435" y="1602"/>
                    <a:pt x="5004" y="2736"/>
                    <a:pt x="7672" y="3570"/>
                  </a:cubicBezTo>
                  <a:cubicBezTo>
                    <a:pt x="8041" y="3675"/>
                    <a:pt x="8836" y="3947"/>
                    <a:pt x="9456" y="3947"/>
                  </a:cubicBezTo>
                  <a:cubicBezTo>
                    <a:pt x="10014" y="3947"/>
                    <a:pt x="10432" y="3727"/>
                    <a:pt x="10274" y="2969"/>
                  </a:cubicBezTo>
                  <a:cubicBezTo>
                    <a:pt x="10274" y="2936"/>
                    <a:pt x="10233" y="2919"/>
                    <a:pt x="10195" y="2919"/>
                  </a:cubicBezTo>
                  <a:cubicBezTo>
                    <a:pt x="10158" y="2919"/>
                    <a:pt x="10124" y="2936"/>
                    <a:pt x="10141" y="2969"/>
                  </a:cubicBezTo>
                  <a:cubicBezTo>
                    <a:pt x="10196" y="3462"/>
                    <a:pt x="9833" y="3645"/>
                    <a:pt x="9263" y="3645"/>
                  </a:cubicBezTo>
                  <a:cubicBezTo>
                    <a:pt x="7750" y="3645"/>
                    <a:pt x="4770" y="2353"/>
                    <a:pt x="4237" y="2135"/>
                  </a:cubicBezTo>
                  <a:cubicBezTo>
                    <a:pt x="2836" y="1502"/>
                    <a:pt x="1468" y="7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63"/>
            <p:cNvSpPr/>
            <p:nvPr/>
          </p:nvSpPr>
          <p:spPr>
            <a:xfrm>
              <a:off x="3025700" y="1937675"/>
              <a:ext cx="522875" cy="582100"/>
            </a:xfrm>
            <a:custGeom>
              <a:avLst/>
              <a:gdLst/>
              <a:ahLst/>
              <a:cxnLst/>
              <a:rect l="l" t="t" r="r" b="b"/>
              <a:pathLst>
                <a:path w="20915" h="23284" extrusionOk="0">
                  <a:moveTo>
                    <a:pt x="16411" y="0"/>
                  </a:moveTo>
                  <a:cubicBezTo>
                    <a:pt x="16411" y="0"/>
                    <a:pt x="2167" y="10041"/>
                    <a:pt x="800" y="14410"/>
                  </a:cubicBezTo>
                  <a:cubicBezTo>
                    <a:pt x="0" y="16942"/>
                    <a:pt x="4258" y="23267"/>
                    <a:pt x="4236" y="23283"/>
                  </a:cubicBezTo>
                  <a:lnTo>
                    <a:pt x="4236" y="23283"/>
                  </a:lnTo>
                  <a:lnTo>
                    <a:pt x="8105" y="22049"/>
                  </a:lnTo>
                  <a:lnTo>
                    <a:pt x="6637" y="16245"/>
                  </a:lnTo>
                  <a:lnTo>
                    <a:pt x="20914" y="9173"/>
                  </a:lnTo>
                  <a:lnTo>
                    <a:pt x="16411" y="0"/>
                  </a:lnTo>
                  <a:close/>
                  <a:moveTo>
                    <a:pt x="4236" y="23283"/>
                  </a:moveTo>
                  <a:lnTo>
                    <a:pt x="4235" y="23283"/>
                  </a:lnTo>
                  <a:cubicBezTo>
                    <a:pt x="4236" y="23283"/>
                    <a:pt x="4236" y="23283"/>
                    <a:pt x="4236" y="23283"/>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63"/>
            <p:cNvSpPr/>
            <p:nvPr/>
          </p:nvSpPr>
          <p:spPr>
            <a:xfrm>
              <a:off x="3441800" y="1812725"/>
              <a:ext cx="684675" cy="994750"/>
            </a:xfrm>
            <a:custGeom>
              <a:avLst/>
              <a:gdLst/>
              <a:ahLst/>
              <a:cxnLst/>
              <a:rect l="l" t="t" r="r" b="b"/>
              <a:pathLst>
                <a:path w="27387" h="39790" extrusionOk="0">
                  <a:moveTo>
                    <a:pt x="15266" y="0"/>
                  </a:moveTo>
                  <a:cubicBezTo>
                    <a:pt x="13271" y="0"/>
                    <a:pt x="10732" y="377"/>
                    <a:pt x="7205" y="1295"/>
                  </a:cubicBezTo>
                  <a:cubicBezTo>
                    <a:pt x="7205" y="1295"/>
                    <a:pt x="0" y="1362"/>
                    <a:pt x="2035" y="19442"/>
                  </a:cubicBezTo>
                  <a:lnTo>
                    <a:pt x="1668" y="39790"/>
                  </a:lnTo>
                  <a:lnTo>
                    <a:pt x="27387" y="35853"/>
                  </a:lnTo>
                  <a:cubicBezTo>
                    <a:pt x="27387" y="35853"/>
                    <a:pt x="22817" y="2363"/>
                    <a:pt x="21215" y="1529"/>
                  </a:cubicBezTo>
                  <a:cubicBezTo>
                    <a:pt x="19506" y="627"/>
                    <a:pt x="17839" y="0"/>
                    <a:pt x="1526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63"/>
            <p:cNvSpPr/>
            <p:nvPr/>
          </p:nvSpPr>
          <p:spPr>
            <a:xfrm>
              <a:off x="3211625" y="1854050"/>
              <a:ext cx="382800" cy="500600"/>
            </a:xfrm>
            <a:custGeom>
              <a:avLst/>
              <a:gdLst/>
              <a:ahLst/>
              <a:cxnLst/>
              <a:rect l="l" t="t" r="r" b="b"/>
              <a:pathLst>
                <a:path w="15312" h="20024" extrusionOk="0">
                  <a:moveTo>
                    <a:pt x="14848" y="0"/>
                  </a:moveTo>
                  <a:cubicBezTo>
                    <a:pt x="14836" y="0"/>
                    <a:pt x="14824" y="3"/>
                    <a:pt x="14811" y="9"/>
                  </a:cubicBezTo>
                  <a:cubicBezTo>
                    <a:pt x="5805" y="2278"/>
                    <a:pt x="1" y="9716"/>
                    <a:pt x="1" y="9716"/>
                  </a:cubicBezTo>
                  <a:lnTo>
                    <a:pt x="12009" y="20024"/>
                  </a:lnTo>
                  <a:lnTo>
                    <a:pt x="15312" y="676"/>
                  </a:lnTo>
                  <a:cubicBezTo>
                    <a:pt x="15249" y="676"/>
                    <a:pt x="15039" y="0"/>
                    <a:pt x="14848"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63"/>
            <p:cNvSpPr/>
            <p:nvPr/>
          </p:nvSpPr>
          <p:spPr>
            <a:xfrm>
              <a:off x="3571050" y="1417300"/>
              <a:ext cx="282725" cy="394025"/>
            </a:xfrm>
            <a:custGeom>
              <a:avLst/>
              <a:gdLst/>
              <a:ahLst/>
              <a:cxnLst/>
              <a:rect l="l" t="t" r="r" b="b"/>
              <a:pathLst>
                <a:path w="11309" h="15761" extrusionOk="0">
                  <a:moveTo>
                    <a:pt x="5004" y="0"/>
                  </a:moveTo>
                  <a:lnTo>
                    <a:pt x="1" y="634"/>
                  </a:lnTo>
                  <a:cubicBezTo>
                    <a:pt x="1" y="634"/>
                    <a:pt x="301" y="5170"/>
                    <a:pt x="601" y="8039"/>
                  </a:cubicBezTo>
                  <a:cubicBezTo>
                    <a:pt x="935" y="10908"/>
                    <a:pt x="1302" y="13843"/>
                    <a:pt x="1468" y="14043"/>
                  </a:cubicBezTo>
                  <a:cubicBezTo>
                    <a:pt x="1771" y="14346"/>
                    <a:pt x="3299" y="15760"/>
                    <a:pt x="5228" y="15760"/>
                  </a:cubicBezTo>
                  <a:cubicBezTo>
                    <a:pt x="5639" y="15760"/>
                    <a:pt x="6067" y="15697"/>
                    <a:pt x="6505" y="15545"/>
                  </a:cubicBezTo>
                  <a:cubicBezTo>
                    <a:pt x="8974" y="14711"/>
                    <a:pt x="11309" y="13310"/>
                    <a:pt x="11209" y="12142"/>
                  </a:cubicBezTo>
                  <a:cubicBezTo>
                    <a:pt x="11142" y="10975"/>
                    <a:pt x="10008" y="2135"/>
                    <a:pt x="10008" y="2135"/>
                  </a:cubicBezTo>
                  <a:lnTo>
                    <a:pt x="5004" y="0"/>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63"/>
            <p:cNvSpPr/>
            <p:nvPr/>
          </p:nvSpPr>
          <p:spPr>
            <a:xfrm>
              <a:off x="3581900" y="1722500"/>
              <a:ext cx="326075" cy="198675"/>
            </a:xfrm>
            <a:custGeom>
              <a:avLst/>
              <a:gdLst/>
              <a:ahLst/>
              <a:cxnLst/>
              <a:rect l="l" t="t" r="r" b="b"/>
              <a:pathLst>
                <a:path w="13043" h="7947" extrusionOk="0">
                  <a:moveTo>
                    <a:pt x="10174" y="1"/>
                  </a:moveTo>
                  <a:lnTo>
                    <a:pt x="1168" y="635"/>
                  </a:lnTo>
                  <a:lnTo>
                    <a:pt x="1835" y="4804"/>
                  </a:lnTo>
                  <a:lnTo>
                    <a:pt x="0" y="5271"/>
                  </a:lnTo>
                  <a:lnTo>
                    <a:pt x="200" y="5471"/>
                  </a:lnTo>
                  <a:cubicBezTo>
                    <a:pt x="1823" y="7138"/>
                    <a:pt x="3946" y="7946"/>
                    <a:pt x="6057" y="7946"/>
                  </a:cubicBezTo>
                  <a:cubicBezTo>
                    <a:pt x="8763" y="7946"/>
                    <a:pt x="11450" y="6619"/>
                    <a:pt x="13043" y="4070"/>
                  </a:cubicBezTo>
                  <a:lnTo>
                    <a:pt x="11008" y="3437"/>
                  </a:lnTo>
                  <a:lnTo>
                    <a:pt x="10174"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63"/>
            <p:cNvSpPr/>
            <p:nvPr/>
          </p:nvSpPr>
          <p:spPr>
            <a:xfrm>
              <a:off x="3433825" y="1324225"/>
              <a:ext cx="414350" cy="249875"/>
            </a:xfrm>
            <a:custGeom>
              <a:avLst/>
              <a:gdLst/>
              <a:ahLst/>
              <a:cxnLst/>
              <a:rect l="l" t="t" r="r" b="b"/>
              <a:pathLst>
                <a:path w="16574" h="9995" extrusionOk="0">
                  <a:moveTo>
                    <a:pt x="853" y="721"/>
                  </a:moveTo>
                  <a:lnTo>
                    <a:pt x="853" y="721"/>
                  </a:lnTo>
                  <a:cubicBezTo>
                    <a:pt x="835" y="739"/>
                    <a:pt x="818" y="775"/>
                    <a:pt x="800" y="811"/>
                  </a:cubicBezTo>
                  <a:lnTo>
                    <a:pt x="800" y="811"/>
                  </a:lnTo>
                  <a:cubicBezTo>
                    <a:pt x="817" y="781"/>
                    <a:pt x="835" y="751"/>
                    <a:pt x="853" y="721"/>
                  </a:cubicBezTo>
                  <a:close/>
                  <a:moveTo>
                    <a:pt x="2460" y="0"/>
                  </a:moveTo>
                  <a:cubicBezTo>
                    <a:pt x="1838" y="0"/>
                    <a:pt x="1260" y="238"/>
                    <a:pt x="769" y="867"/>
                  </a:cubicBezTo>
                  <a:lnTo>
                    <a:pt x="769" y="867"/>
                  </a:lnTo>
                  <a:cubicBezTo>
                    <a:pt x="779" y="851"/>
                    <a:pt x="790" y="831"/>
                    <a:pt x="800" y="811"/>
                  </a:cubicBezTo>
                  <a:lnTo>
                    <a:pt x="800" y="811"/>
                  </a:lnTo>
                  <a:cubicBezTo>
                    <a:pt x="787" y="833"/>
                    <a:pt x="774" y="854"/>
                    <a:pt x="762" y="876"/>
                  </a:cubicBezTo>
                  <a:lnTo>
                    <a:pt x="762" y="876"/>
                  </a:lnTo>
                  <a:cubicBezTo>
                    <a:pt x="759" y="880"/>
                    <a:pt x="756" y="884"/>
                    <a:pt x="753" y="888"/>
                  </a:cubicBezTo>
                  <a:cubicBezTo>
                    <a:pt x="755" y="886"/>
                    <a:pt x="757" y="883"/>
                    <a:pt x="759" y="881"/>
                  </a:cubicBezTo>
                  <a:lnTo>
                    <a:pt x="759" y="881"/>
                  </a:lnTo>
                  <a:cubicBezTo>
                    <a:pt x="226" y="1812"/>
                    <a:pt x="0" y="2620"/>
                    <a:pt x="253" y="3756"/>
                  </a:cubicBezTo>
                  <a:cubicBezTo>
                    <a:pt x="453" y="4724"/>
                    <a:pt x="920" y="5591"/>
                    <a:pt x="1620" y="6292"/>
                  </a:cubicBezTo>
                  <a:cubicBezTo>
                    <a:pt x="2117" y="6835"/>
                    <a:pt x="2864" y="7077"/>
                    <a:pt x="3602" y="7077"/>
                  </a:cubicBezTo>
                  <a:cubicBezTo>
                    <a:pt x="3905" y="7077"/>
                    <a:pt x="4207" y="7037"/>
                    <a:pt x="4489" y="6959"/>
                  </a:cubicBezTo>
                  <a:cubicBezTo>
                    <a:pt x="5123" y="6792"/>
                    <a:pt x="5656" y="6425"/>
                    <a:pt x="6257" y="6225"/>
                  </a:cubicBezTo>
                  <a:cubicBezTo>
                    <a:pt x="6569" y="6100"/>
                    <a:pt x="6894" y="6001"/>
                    <a:pt x="7224" y="6001"/>
                  </a:cubicBezTo>
                  <a:cubicBezTo>
                    <a:pt x="7423" y="6001"/>
                    <a:pt x="7624" y="6037"/>
                    <a:pt x="7825" y="6125"/>
                  </a:cubicBezTo>
                  <a:cubicBezTo>
                    <a:pt x="8192" y="6292"/>
                    <a:pt x="8492" y="6558"/>
                    <a:pt x="8825" y="6792"/>
                  </a:cubicBezTo>
                  <a:cubicBezTo>
                    <a:pt x="9530" y="7291"/>
                    <a:pt x="10226" y="7506"/>
                    <a:pt x="10936" y="7506"/>
                  </a:cubicBezTo>
                  <a:cubicBezTo>
                    <a:pt x="11604" y="7506"/>
                    <a:pt x="12284" y="7315"/>
                    <a:pt x="12995" y="6992"/>
                  </a:cubicBezTo>
                  <a:cubicBezTo>
                    <a:pt x="13410" y="6811"/>
                    <a:pt x="13732" y="6731"/>
                    <a:pt x="13986" y="6731"/>
                  </a:cubicBezTo>
                  <a:cubicBezTo>
                    <a:pt x="15364" y="6731"/>
                    <a:pt x="14724" y="9065"/>
                    <a:pt x="15964" y="9994"/>
                  </a:cubicBezTo>
                  <a:cubicBezTo>
                    <a:pt x="16445" y="8851"/>
                    <a:pt x="16574" y="5048"/>
                    <a:pt x="14709" y="5048"/>
                  </a:cubicBezTo>
                  <a:cubicBezTo>
                    <a:pt x="14507" y="5048"/>
                    <a:pt x="14281" y="5093"/>
                    <a:pt x="14029" y="5191"/>
                  </a:cubicBezTo>
                  <a:cubicBezTo>
                    <a:pt x="13962" y="3756"/>
                    <a:pt x="13362" y="1522"/>
                    <a:pt x="11694" y="1388"/>
                  </a:cubicBezTo>
                  <a:cubicBezTo>
                    <a:pt x="11635" y="1384"/>
                    <a:pt x="11577" y="1382"/>
                    <a:pt x="11519" y="1382"/>
                  </a:cubicBezTo>
                  <a:cubicBezTo>
                    <a:pt x="10332" y="1382"/>
                    <a:pt x="9544" y="2228"/>
                    <a:pt x="8297" y="2228"/>
                  </a:cubicBezTo>
                  <a:cubicBezTo>
                    <a:pt x="8146" y="2228"/>
                    <a:pt x="7990" y="2216"/>
                    <a:pt x="7825" y="2189"/>
                  </a:cubicBezTo>
                  <a:cubicBezTo>
                    <a:pt x="6304" y="1870"/>
                    <a:pt x="4207" y="0"/>
                    <a:pt x="2460"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63"/>
            <p:cNvSpPr/>
            <p:nvPr/>
          </p:nvSpPr>
          <p:spPr>
            <a:xfrm>
              <a:off x="3820400" y="1546650"/>
              <a:ext cx="50900" cy="73350"/>
            </a:xfrm>
            <a:custGeom>
              <a:avLst/>
              <a:gdLst/>
              <a:ahLst/>
              <a:cxnLst/>
              <a:rect l="l" t="t" r="r" b="b"/>
              <a:pathLst>
                <a:path w="2036" h="2934" extrusionOk="0">
                  <a:moveTo>
                    <a:pt x="1026" y="0"/>
                  </a:moveTo>
                  <a:cubicBezTo>
                    <a:pt x="658" y="0"/>
                    <a:pt x="256" y="335"/>
                    <a:pt x="0" y="964"/>
                  </a:cubicBezTo>
                  <a:lnTo>
                    <a:pt x="367" y="2698"/>
                  </a:lnTo>
                  <a:cubicBezTo>
                    <a:pt x="647" y="2798"/>
                    <a:pt x="902" y="2934"/>
                    <a:pt x="1155" y="2934"/>
                  </a:cubicBezTo>
                  <a:cubicBezTo>
                    <a:pt x="1325" y="2934"/>
                    <a:pt x="1494" y="2873"/>
                    <a:pt x="1668" y="2698"/>
                  </a:cubicBezTo>
                  <a:cubicBezTo>
                    <a:pt x="2035" y="2331"/>
                    <a:pt x="1969" y="1464"/>
                    <a:pt x="1835" y="964"/>
                  </a:cubicBezTo>
                  <a:cubicBezTo>
                    <a:pt x="1704" y="310"/>
                    <a:pt x="1381" y="0"/>
                    <a:pt x="1026"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63"/>
            <p:cNvSpPr/>
            <p:nvPr/>
          </p:nvSpPr>
          <p:spPr>
            <a:xfrm>
              <a:off x="3546875" y="1581925"/>
              <a:ext cx="47550" cy="74025"/>
            </a:xfrm>
            <a:custGeom>
              <a:avLst/>
              <a:gdLst/>
              <a:ahLst/>
              <a:cxnLst/>
              <a:rect l="l" t="t" r="r" b="b"/>
              <a:pathLst>
                <a:path w="1902" h="2961" extrusionOk="0">
                  <a:moveTo>
                    <a:pt x="818" y="1"/>
                  </a:moveTo>
                  <a:cubicBezTo>
                    <a:pt x="424" y="1"/>
                    <a:pt x="102" y="350"/>
                    <a:pt x="67" y="1087"/>
                  </a:cubicBezTo>
                  <a:cubicBezTo>
                    <a:pt x="0" y="1588"/>
                    <a:pt x="67" y="2455"/>
                    <a:pt x="467" y="2788"/>
                  </a:cubicBezTo>
                  <a:cubicBezTo>
                    <a:pt x="625" y="2912"/>
                    <a:pt x="768" y="2960"/>
                    <a:pt x="905" y="2960"/>
                  </a:cubicBezTo>
                  <a:cubicBezTo>
                    <a:pt x="1175" y="2960"/>
                    <a:pt x="1426" y="2776"/>
                    <a:pt x="1735" y="2622"/>
                  </a:cubicBezTo>
                  <a:lnTo>
                    <a:pt x="1902" y="820"/>
                  </a:lnTo>
                  <a:cubicBezTo>
                    <a:pt x="1586" y="283"/>
                    <a:pt x="1172" y="1"/>
                    <a:pt x="818"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63"/>
            <p:cNvSpPr/>
            <p:nvPr/>
          </p:nvSpPr>
          <p:spPr>
            <a:xfrm>
              <a:off x="3667425" y="1547375"/>
              <a:ext cx="47925" cy="88750"/>
            </a:xfrm>
            <a:custGeom>
              <a:avLst/>
              <a:gdLst/>
              <a:ahLst/>
              <a:cxnLst/>
              <a:rect l="l" t="t" r="r" b="b"/>
              <a:pathLst>
                <a:path w="1917" h="3550" extrusionOk="0">
                  <a:moveTo>
                    <a:pt x="182" y="1"/>
                  </a:moveTo>
                  <a:cubicBezTo>
                    <a:pt x="182" y="1"/>
                    <a:pt x="115" y="101"/>
                    <a:pt x="149" y="168"/>
                  </a:cubicBezTo>
                  <a:cubicBezTo>
                    <a:pt x="550" y="908"/>
                    <a:pt x="1151" y="1506"/>
                    <a:pt x="1529" y="2252"/>
                  </a:cubicBezTo>
                  <a:lnTo>
                    <a:pt x="1529" y="2252"/>
                  </a:lnTo>
                  <a:cubicBezTo>
                    <a:pt x="1039" y="2372"/>
                    <a:pt x="0" y="2424"/>
                    <a:pt x="149" y="3136"/>
                  </a:cubicBezTo>
                  <a:cubicBezTo>
                    <a:pt x="253" y="3476"/>
                    <a:pt x="766" y="3550"/>
                    <a:pt x="1160" y="3550"/>
                  </a:cubicBezTo>
                  <a:cubicBezTo>
                    <a:pt x="1270" y="3550"/>
                    <a:pt x="1370" y="3544"/>
                    <a:pt x="1449" y="3537"/>
                  </a:cubicBezTo>
                  <a:cubicBezTo>
                    <a:pt x="1583" y="3537"/>
                    <a:pt x="1616" y="3337"/>
                    <a:pt x="1449" y="3303"/>
                  </a:cubicBezTo>
                  <a:cubicBezTo>
                    <a:pt x="1283" y="3303"/>
                    <a:pt x="682" y="3303"/>
                    <a:pt x="582" y="3136"/>
                  </a:cubicBezTo>
                  <a:cubicBezTo>
                    <a:pt x="249" y="2703"/>
                    <a:pt x="1616" y="2536"/>
                    <a:pt x="1783" y="2469"/>
                  </a:cubicBezTo>
                  <a:cubicBezTo>
                    <a:pt x="1850" y="2436"/>
                    <a:pt x="1916" y="2336"/>
                    <a:pt x="1850" y="2269"/>
                  </a:cubicBezTo>
                  <a:cubicBezTo>
                    <a:pt x="1449" y="1435"/>
                    <a:pt x="682" y="835"/>
                    <a:pt x="1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63"/>
            <p:cNvSpPr/>
            <p:nvPr/>
          </p:nvSpPr>
          <p:spPr>
            <a:xfrm>
              <a:off x="3751900" y="1558525"/>
              <a:ext cx="9925" cy="8175"/>
            </a:xfrm>
            <a:custGeom>
              <a:avLst/>
              <a:gdLst/>
              <a:ahLst/>
              <a:cxnLst/>
              <a:rect l="l" t="t" r="r" b="b"/>
              <a:pathLst>
                <a:path w="397" h="327" extrusionOk="0">
                  <a:moveTo>
                    <a:pt x="157" y="1"/>
                  </a:moveTo>
                  <a:cubicBezTo>
                    <a:pt x="65" y="1"/>
                    <a:pt x="0" y="103"/>
                    <a:pt x="72" y="222"/>
                  </a:cubicBezTo>
                  <a:cubicBezTo>
                    <a:pt x="105" y="255"/>
                    <a:pt x="139" y="322"/>
                    <a:pt x="205" y="322"/>
                  </a:cubicBezTo>
                  <a:cubicBezTo>
                    <a:pt x="214" y="325"/>
                    <a:pt x="223" y="326"/>
                    <a:pt x="232" y="326"/>
                  </a:cubicBezTo>
                  <a:cubicBezTo>
                    <a:pt x="322" y="326"/>
                    <a:pt x="397" y="180"/>
                    <a:pt x="305" y="89"/>
                  </a:cubicBezTo>
                  <a:cubicBezTo>
                    <a:pt x="305" y="89"/>
                    <a:pt x="305" y="55"/>
                    <a:pt x="272" y="55"/>
                  </a:cubicBezTo>
                  <a:cubicBezTo>
                    <a:pt x="234" y="17"/>
                    <a:pt x="193" y="1"/>
                    <a:pt x="1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63"/>
            <p:cNvSpPr/>
            <p:nvPr/>
          </p:nvSpPr>
          <p:spPr>
            <a:xfrm>
              <a:off x="3621250" y="1573275"/>
              <a:ext cx="12375" cy="8325"/>
            </a:xfrm>
            <a:custGeom>
              <a:avLst/>
              <a:gdLst/>
              <a:ahLst/>
              <a:cxnLst/>
              <a:rect l="l" t="t" r="r" b="b"/>
              <a:pathLst>
                <a:path w="495" h="333" extrusionOk="0">
                  <a:moveTo>
                    <a:pt x="256" y="0"/>
                  </a:moveTo>
                  <a:cubicBezTo>
                    <a:pt x="113" y="0"/>
                    <a:pt x="0" y="306"/>
                    <a:pt x="294" y="332"/>
                  </a:cubicBezTo>
                  <a:cubicBezTo>
                    <a:pt x="461" y="332"/>
                    <a:pt x="494" y="166"/>
                    <a:pt x="428" y="99"/>
                  </a:cubicBezTo>
                  <a:lnTo>
                    <a:pt x="361" y="66"/>
                  </a:lnTo>
                  <a:cubicBezTo>
                    <a:pt x="328" y="19"/>
                    <a:pt x="291" y="0"/>
                    <a:pt x="2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63"/>
            <p:cNvSpPr/>
            <p:nvPr/>
          </p:nvSpPr>
          <p:spPr>
            <a:xfrm>
              <a:off x="3653450" y="1628425"/>
              <a:ext cx="118525" cy="60300"/>
            </a:xfrm>
            <a:custGeom>
              <a:avLst/>
              <a:gdLst/>
              <a:ahLst/>
              <a:cxnLst/>
              <a:rect l="l" t="t" r="r" b="b"/>
              <a:pathLst>
                <a:path w="4741" h="2412" extrusionOk="0">
                  <a:moveTo>
                    <a:pt x="4046" y="1"/>
                  </a:moveTo>
                  <a:cubicBezTo>
                    <a:pt x="3865" y="1"/>
                    <a:pt x="3663" y="72"/>
                    <a:pt x="3476" y="228"/>
                  </a:cubicBezTo>
                  <a:lnTo>
                    <a:pt x="3209" y="528"/>
                  </a:lnTo>
                  <a:cubicBezTo>
                    <a:pt x="2909" y="762"/>
                    <a:pt x="2576" y="1129"/>
                    <a:pt x="2175" y="1129"/>
                  </a:cubicBezTo>
                  <a:cubicBezTo>
                    <a:pt x="1842" y="1129"/>
                    <a:pt x="1575" y="928"/>
                    <a:pt x="1308" y="862"/>
                  </a:cubicBezTo>
                  <a:cubicBezTo>
                    <a:pt x="1185" y="827"/>
                    <a:pt x="1034" y="805"/>
                    <a:pt x="880" y="805"/>
                  </a:cubicBezTo>
                  <a:cubicBezTo>
                    <a:pt x="451" y="805"/>
                    <a:pt x="0" y="971"/>
                    <a:pt x="74" y="1462"/>
                  </a:cubicBezTo>
                  <a:cubicBezTo>
                    <a:pt x="234" y="2149"/>
                    <a:pt x="1243" y="2412"/>
                    <a:pt x="2076" y="2412"/>
                  </a:cubicBezTo>
                  <a:cubicBezTo>
                    <a:pt x="2456" y="2412"/>
                    <a:pt x="2800" y="2357"/>
                    <a:pt x="3009" y="2263"/>
                  </a:cubicBezTo>
                  <a:cubicBezTo>
                    <a:pt x="3576" y="2029"/>
                    <a:pt x="4243" y="1529"/>
                    <a:pt x="4510" y="928"/>
                  </a:cubicBezTo>
                  <a:cubicBezTo>
                    <a:pt x="4740" y="354"/>
                    <a:pt x="4447" y="1"/>
                    <a:pt x="404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63"/>
            <p:cNvSpPr/>
            <p:nvPr/>
          </p:nvSpPr>
          <p:spPr>
            <a:xfrm>
              <a:off x="4033050" y="1866775"/>
              <a:ext cx="503725" cy="523725"/>
            </a:xfrm>
            <a:custGeom>
              <a:avLst/>
              <a:gdLst/>
              <a:ahLst/>
              <a:cxnLst/>
              <a:rect l="l" t="t" r="r" b="b"/>
              <a:pathLst>
                <a:path w="20149" h="20949" extrusionOk="0">
                  <a:moveTo>
                    <a:pt x="1" y="1"/>
                  </a:moveTo>
                  <a:lnTo>
                    <a:pt x="1568" y="12243"/>
                  </a:lnTo>
                  <a:lnTo>
                    <a:pt x="13377" y="12543"/>
                  </a:lnTo>
                  <a:lnTo>
                    <a:pt x="12509" y="20949"/>
                  </a:lnTo>
                  <a:lnTo>
                    <a:pt x="16846" y="19781"/>
                  </a:lnTo>
                  <a:cubicBezTo>
                    <a:pt x="16846" y="19748"/>
                    <a:pt x="20148" y="12843"/>
                    <a:pt x="19314" y="10241"/>
                  </a:cubicBezTo>
                  <a:cubicBezTo>
                    <a:pt x="17913" y="5872"/>
                    <a:pt x="1" y="1"/>
                    <a:pt x="1"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63"/>
            <p:cNvSpPr/>
            <p:nvPr/>
          </p:nvSpPr>
          <p:spPr>
            <a:xfrm>
              <a:off x="3907950" y="1823425"/>
              <a:ext cx="310250" cy="492025"/>
            </a:xfrm>
            <a:custGeom>
              <a:avLst/>
              <a:gdLst/>
              <a:ahLst/>
              <a:cxnLst/>
              <a:rect l="l" t="t" r="r" b="b"/>
              <a:pathLst>
                <a:path w="12410" h="19681" extrusionOk="0">
                  <a:moveTo>
                    <a:pt x="1" y="0"/>
                  </a:moveTo>
                  <a:lnTo>
                    <a:pt x="4671" y="19681"/>
                  </a:lnTo>
                  <a:lnTo>
                    <a:pt x="12410" y="3836"/>
                  </a:lnTo>
                  <a:cubicBezTo>
                    <a:pt x="4938" y="701"/>
                    <a:pt x="1" y="0"/>
                    <a:pt x="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63"/>
            <p:cNvSpPr/>
            <p:nvPr/>
          </p:nvSpPr>
          <p:spPr>
            <a:xfrm>
              <a:off x="4000525" y="2025700"/>
              <a:ext cx="46725" cy="311650"/>
            </a:xfrm>
            <a:custGeom>
              <a:avLst/>
              <a:gdLst/>
              <a:ahLst/>
              <a:cxnLst/>
              <a:rect l="l" t="t" r="r" b="b"/>
              <a:pathLst>
                <a:path w="1869" h="12466" extrusionOk="0">
                  <a:moveTo>
                    <a:pt x="25" y="0"/>
                  </a:moveTo>
                  <a:cubicBezTo>
                    <a:pt x="15" y="0"/>
                    <a:pt x="1" y="15"/>
                    <a:pt x="1" y="15"/>
                  </a:cubicBezTo>
                  <a:cubicBezTo>
                    <a:pt x="501" y="4151"/>
                    <a:pt x="1101" y="8321"/>
                    <a:pt x="1769" y="12390"/>
                  </a:cubicBezTo>
                  <a:cubicBezTo>
                    <a:pt x="1769" y="12440"/>
                    <a:pt x="1794" y="12465"/>
                    <a:pt x="1819" y="12465"/>
                  </a:cubicBezTo>
                  <a:cubicBezTo>
                    <a:pt x="1844" y="12465"/>
                    <a:pt x="1869" y="12440"/>
                    <a:pt x="1869" y="12390"/>
                  </a:cubicBezTo>
                  <a:cubicBezTo>
                    <a:pt x="1468" y="8254"/>
                    <a:pt x="935" y="4051"/>
                    <a:pt x="34" y="15"/>
                  </a:cubicBezTo>
                  <a:cubicBezTo>
                    <a:pt x="34" y="4"/>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63"/>
            <p:cNvSpPr/>
            <p:nvPr/>
          </p:nvSpPr>
          <p:spPr>
            <a:xfrm>
              <a:off x="3466825" y="2004850"/>
              <a:ext cx="47550" cy="311650"/>
            </a:xfrm>
            <a:custGeom>
              <a:avLst/>
              <a:gdLst/>
              <a:ahLst/>
              <a:cxnLst/>
              <a:rect l="l" t="t" r="r" b="b"/>
              <a:pathLst>
                <a:path w="1902" h="12466" extrusionOk="0">
                  <a:moveTo>
                    <a:pt x="25" y="0"/>
                  </a:moveTo>
                  <a:cubicBezTo>
                    <a:pt x="15" y="0"/>
                    <a:pt x="0" y="15"/>
                    <a:pt x="0" y="15"/>
                  </a:cubicBezTo>
                  <a:cubicBezTo>
                    <a:pt x="500" y="4151"/>
                    <a:pt x="1101" y="8321"/>
                    <a:pt x="1768" y="12390"/>
                  </a:cubicBezTo>
                  <a:cubicBezTo>
                    <a:pt x="1768" y="12440"/>
                    <a:pt x="1810" y="12466"/>
                    <a:pt x="1843" y="12466"/>
                  </a:cubicBezTo>
                  <a:cubicBezTo>
                    <a:pt x="1876" y="12466"/>
                    <a:pt x="1901" y="12440"/>
                    <a:pt x="1868" y="12390"/>
                  </a:cubicBezTo>
                  <a:cubicBezTo>
                    <a:pt x="1468" y="8254"/>
                    <a:pt x="934" y="4051"/>
                    <a:pt x="33" y="15"/>
                  </a:cubicBezTo>
                  <a:cubicBezTo>
                    <a:pt x="33" y="4"/>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63"/>
            <p:cNvSpPr/>
            <p:nvPr/>
          </p:nvSpPr>
          <p:spPr>
            <a:xfrm>
              <a:off x="3695300" y="1766700"/>
              <a:ext cx="116775" cy="29225"/>
            </a:xfrm>
            <a:custGeom>
              <a:avLst/>
              <a:gdLst/>
              <a:ahLst/>
              <a:cxnLst/>
              <a:rect l="l" t="t" r="r" b="b"/>
              <a:pathLst>
                <a:path w="4671" h="1169" extrusionOk="0">
                  <a:moveTo>
                    <a:pt x="4671" y="1"/>
                  </a:moveTo>
                  <a:cubicBezTo>
                    <a:pt x="3136" y="268"/>
                    <a:pt x="1569" y="601"/>
                    <a:pt x="34" y="1035"/>
                  </a:cubicBezTo>
                  <a:cubicBezTo>
                    <a:pt x="1" y="1035"/>
                    <a:pt x="1" y="1168"/>
                    <a:pt x="34" y="1168"/>
                  </a:cubicBezTo>
                  <a:cubicBezTo>
                    <a:pt x="1569" y="935"/>
                    <a:pt x="3136" y="668"/>
                    <a:pt x="4671" y="34"/>
                  </a:cubicBezTo>
                  <a:lnTo>
                    <a:pt x="467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63"/>
            <p:cNvSpPr/>
            <p:nvPr/>
          </p:nvSpPr>
          <p:spPr>
            <a:xfrm>
              <a:off x="3228300" y="2071100"/>
              <a:ext cx="1081650" cy="637975"/>
            </a:xfrm>
            <a:custGeom>
              <a:avLst/>
              <a:gdLst/>
              <a:ahLst/>
              <a:cxnLst/>
              <a:rect l="l" t="t" r="r" b="b"/>
              <a:pathLst>
                <a:path w="43266" h="25519" extrusionOk="0">
                  <a:moveTo>
                    <a:pt x="41697" y="0"/>
                  </a:moveTo>
                  <a:lnTo>
                    <a:pt x="1" y="3536"/>
                  </a:lnTo>
                  <a:lnTo>
                    <a:pt x="1469" y="25518"/>
                  </a:lnTo>
                  <a:lnTo>
                    <a:pt x="43265" y="21882"/>
                  </a:lnTo>
                  <a:lnTo>
                    <a:pt x="41697"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63"/>
            <p:cNvSpPr/>
            <p:nvPr/>
          </p:nvSpPr>
          <p:spPr>
            <a:xfrm>
              <a:off x="3262500" y="2586450"/>
              <a:ext cx="1047450" cy="122625"/>
            </a:xfrm>
            <a:custGeom>
              <a:avLst/>
              <a:gdLst/>
              <a:ahLst/>
              <a:cxnLst/>
              <a:rect l="l" t="t" r="r" b="b"/>
              <a:pathLst>
                <a:path w="41898" h="4905" extrusionOk="0">
                  <a:moveTo>
                    <a:pt x="41830" y="1"/>
                  </a:moveTo>
                  <a:lnTo>
                    <a:pt x="1" y="3503"/>
                  </a:lnTo>
                  <a:lnTo>
                    <a:pt x="101" y="4904"/>
                  </a:lnTo>
                  <a:lnTo>
                    <a:pt x="41897" y="1268"/>
                  </a:lnTo>
                  <a:lnTo>
                    <a:pt x="41830" y="1"/>
                  </a:ln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63"/>
            <p:cNvSpPr/>
            <p:nvPr/>
          </p:nvSpPr>
          <p:spPr>
            <a:xfrm>
              <a:off x="4145625" y="2315700"/>
              <a:ext cx="312300" cy="213550"/>
            </a:xfrm>
            <a:custGeom>
              <a:avLst/>
              <a:gdLst/>
              <a:ahLst/>
              <a:cxnLst/>
              <a:rect l="l" t="t" r="r" b="b"/>
              <a:pathLst>
                <a:path w="12492" h="8542" extrusionOk="0">
                  <a:moveTo>
                    <a:pt x="9680" y="0"/>
                  </a:moveTo>
                  <a:cubicBezTo>
                    <a:pt x="9646" y="0"/>
                    <a:pt x="9610" y="8"/>
                    <a:pt x="9574" y="23"/>
                  </a:cubicBezTo>
                  <a:cubicBezTo>
                    <a:pt x="9403" y="148"/>
                    <a:pt x="9042" y="178"/>
                    <a:pt x="8475" y="178"/>
                  </a:cubicBezTo>
                  <a:cubicBezTo>
                    <a:pt x="7948" y="178"/>
                    <a:pt x="7243" y="152"/>
                    <a:pt x="6347" y="152"/>
                  </a:cubicBezTo>
                  <a:cubicBezTo>
                    <a:pt x="6143" y="152"/>
                    <a:pt x="5929" y="153"/>
                    <a:pt x="5705" y="157"/>
                  </a:cubicBezTo>
                  <a:cubicBezTo>
                    <a:pt x="5705" y="157"/>
                    <a:pt x="5872" y="2792"/>
                    <a:pt x="5371" y="2959"/>
                  </a:cubicBezTo>
                  <a:cubicBezTo>
                    <a:pt x="3503" y="3559"/>
                    <a:pt x="401" y="3793"/>
                    <a:pt x="501" y="4326"/>
                  </a:cubicBezTo>
                  <a:cubicBezTo>
                    <a:pt x="534" y="4626"/>
                    <a:pt x="1702" y="4702"/>
                    <a:pt x="2861" y="4702"/>
                  </a:cubicBezTo>
                  <a:cubicBezTo>
                    <a:pt x="4020" y="4702"/>
                    <a:pt x="5171" y="4626"/>
                    <a:pt x="5171" y="4626"/>
                  </a:cubicBezTo>
                  <a:lnTo>
                    <a:pt x="5171" y="4626"/>
                  </a:lnTo>
                  <a:cubicBezTo>
                    <a:pt x="5171" y="4627"/>
                    <a:pt x="1" y="5794"/>
                    <a:pt x="101" y="6361"/>
                  </a:cubicBezTo>
                  <a:cubicBezTo>
                    <a:pt x="172" y="6656"/>
                    <a:pt x="609" y="6764"/>
                    <a:pt x="1210" y="6764"/>
                  </a:cubicBezTo>
                  <a:cubicBezTo>
                    <a:pt x="2847" y="6764"/>
                    <a:pt x="5704" y="5961"/>
                    <a:pt x="5705" y="5961"/>
                  </a:cubicBezTo>
                  <a:lnTo>
                    <a:pt x="5705" y="5961"/>
                  </a:lnTo>
                  <a:cubicBezTo>
                    <a:pt x="5704" y="5961"/>
                    <a:pt x="1735" y="7195"/>
                    <a:pt x="2002" y="7862"/>
                  </a:cubicBezTo>
                  <a:cubicBezTo>
                    <a:pt x="2033" y="7986"/>
                    <a:pt x="2160" y="8046"/>
                    <a:pt x="2397" y="8046"/>
                  </a:cubicBezTo>
                  <a:cubicBezTo>
                    <a:pt x="2925" y="8046"/>
                    <a:pt x="3998" y="7748"/>
                    <a:pt x="5772" y="7195"/>
                  </a:cubicBezTo>
                  <a:cubicBezTo>
                    <a:pt x="5872" y="7195"/>
                    <a:pt x="5905" y="7162"/>
                    <a:pt x="6005" y="7128"/>
                  </a:cubicBezTo>
                  <a:lnTo>
                    <a:pt x="6005" y="7128"/>
                  </a:lnTo>
                  <a:cubicBezTo>
                    <a:pt x="5071" y="7662"/>
                    <a:pt x="4170" y="8196"/>
                    <a:pt x="4204" y="8429"/>
                  </a:cubicBezTo>
                  <a:cubicBezTo>
                    <a:pt x="4234" y="8508"/>
                    <a:pt x="4373" y="8542"/>
                    <a:pt x="4584" y="8542"/>
                  </a:cubicBezTo>
                  <a:cubicBezTo>
                    <a:pt x="5535" y="8542"/>
                    <a:pt x="7949" y="7856"/>
                    <a:pt x="8440" y="7529"/>
                  </a:cubicBezTo>
                  <a:cubicBezTo>
                    <a:pt x="10775" y="6161"/>
                    <a:pt x="12276" y="1758"/>
                    <a:pt x="12276" y="1758"/>
                  </a:cubicBezTo>
                  <a:cubicBezTo>
                    <a:pt x="12276" y="1758"/>
                    <a:pt x="12492" y="436"/>
                    <a:pt x="12123" y="436"/>
                  </a:cubicBezTo>
                  <a:cubicBezTo>
                    <a:pt x="12082" y="436"/>
                    <a:pt x="12033" y="453"/>
                    <a:pt x="11976" y="490"/>
                  </a:cubicBezTo>
                  <a:cubicBezTo>
                    <a:pt x="11817" y="614"/>
                    <a:pt x="11556" y="653"/>
                    <a:pt x="11227" y="653"/>
                  </a:cubicBezTo>
                  <a:cubicBezTo>
                    <a:pt x="10933" y="653"/>
                    <a:pt x="10585" y="622"/>
                    <a:pt x="10208" y="590"/>
                  </a:cubicBezTo>
                  <a:cubicBezTo>
                    <a:pt x="10039" y="224"/>
                    <a:pt x="9870" y="0"/>
                    <a:pt x="9680"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63"/>
            <p:cNvSpPr/>
            <p:nvPr/>
          </p:nvSpPr>
          <p:spPr>
            <a:xfrm>
              <a:off x="3104900" y="2407175"/>
              <a:ext cx="325250" cy="198350"/>
            </a:xfrm>
            <a:custGeom>
              <a:avLst/>
              <a:gdLst/>
              <a:ahLst/>
              <a:cxnLst/>
              <a:rect l="l" t="t" r="r" b="b"/>
              <a:pathLst>
                <a:path w="13010" h="7934" extrusionOk="0">
                  <a:moveTo>
                    <a:pt x="5637" y="0"/>
                  </a:moveTo>
                  <a:lnTo>
                    <a:pt x="5637" y="0"/>
                  </a:lnTo>
                  <a:cubicBezTo>
                    <a:pt x="3503" y="667"/>
                    <a:pt x="133" y="901"/>
                    <a:pt x="67" y="2502"/>
                  </a:cubicBezTo>
                  <a:cubicBezTo>
                    <a:pt x="0" y="3836"/>
                    <a:pt x="2669" y="7305"/>
                    <a:pt x="5337" y="7906"/>
                  </a:cubicBezTo>
                  <a:cubicBezTo>
                    <a:pt x="5472" y="7924"/>
                    <a:pt x="5701" y="7933"/>
                    <a:pt x="5987" y="7933"/>
                  </a:cubicBezTo>
                  <a:cubicBezTo>
                    <a:pt x="7260" y="7933"/>
                    <a:pt x="9640" y="7747"/>
                    <a:pt x="9640" y="7339"/>
                  </a:cubicBezTo>
                  <a:cubicBezTo>
                    <a:pt x="9640" y="7139"/>
                    <a:pt x="8606" y="6905"/>
                    <a:pt x="7572" y="6672"/>
                  </a:cubicBezTo>
                  <a:lnTo>
                    <a:pt x="7772" y="6672"/>
                  </a:lnTo>
                  <a:cubicBezTo>
                    <a:pt x="10508" y="6605"/>
                    <a:pt x="11608" y="6471"/>
                    <a:pt x="11608" y="6104"/>
                  </a:cubicBezTo>
                  <a:cubicBezTo>
                    <a:pt x="11636" y="5516"/>
                    <a:pt x="8699" y="5469"/>
                    <a:pt x="7758" y="5469"/>
                  </a:cubicBezTo>
                  <a:cubicBezTo>
                    <a:pt x="7579" y="5469"/>
                    <a:pt x="7472" y="5471"/>
                    <a:pt x="7472" y="5471"/>
                  </a:cubicBezTo>
                  <a:cubicBezTo>
                    <a:pt x="7472" y="5471"/>
                    <a:pt x="13009" y="5170"/>
                    <a:pt x="12909" y="4103"/>
                  </a:cubicBezTo>
                  <a:cubicBezTo>
                    <a:pt x="12875" y="3895"/>
                    <a:pt x="12224" y="3827"/>
                    <a:pt x="11389" y="3827"/>
                  </a:cubicBezTo>
                  <a:cubicBezTo>
                    <a:pt x="9811" y="3827"/>
                    <a:pt x="7572" y="4070"/>
                    <a:pt x="7572" y="4070"/>
                  </a:cubicBezTo>
                  <a:cubicBezTo>
                    <a:pt x="7572" y="4070"/>
                    <a:pt x="12009" y="2902"/>
                    <a:pt x="11909" y="2302"/>
                  </a:cubicBezTo>
                  <a:cubicBezTo>
                    <a:pt x="11860" y="2026"/>
                    <a:pt x="10956" y="1947"/>
                    <a:pt x="9811" y="1947"/>
                  </a:cubicBezTo>
                  <a:cubicBezTo>
                    <a:pt x="8605" y="1947"/>
                    <a:pt x="7131" y="2034"/>
                    <a:pt x="6104" y="2068"/>
                  </a:cubicBezTo>
                  <a:cubicBezTo>
                    <a:pt x="5604" y="2068"/>
                    <a:pt x="5637" y="0"/>
                    <a:pt x="5637"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928" name="Google Shape;7928;p63"/>
          <p:cNvPicPr preferRelativeResize="0"/>
          <p:nvPr/>
        </p:nvPicPr>
        <p:blipFill>
          <a:blip r:embed="rId3">
            <a:alphaModFix/>
          </a:blip>
          <a:stretch>
            <a:fillRect/>
          </a:stretch>
        </p:blipFill>
        <p:spPr>
          <a:xfrm>
            <a:off x="-12" y="4343400"/>
            <a:ext cx="1724025" cy="800100"/>
          </a:xfrm>
          <a:prstGeom prst="rect">
            <a:avLst/>
          </a:prstGeom>
          <a:noFill/>
          <a:ln>
            <a:noFill/>
          </a:ln>
        </p:spPr>
      </p:pic>
      <p:sp>
        <p:nvSpPr>
          <p:cNvPr id="7929" name="Google Shape;7929;p63"/>
          <p:cNvSpPr txBox="1"/>
          <p:nvPr/>
        </p:nvSpPr>
        <p:spPr>
          <a:xfrm>
            <a:off x="3107525" y="2515625"/>
            <a:ext cx="28317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u="sng">
                <a:solidFill>
                  <a:schemeClr val="accent2"/>
                </a:solidFill>
                <a:hlinkClick r:id="rId4">
                  <a:extLst>
                    <a:ext uri="{A12FA001-AC4F-418D-AE19-62706E023703}">
                      <ahyp:hlinkClr xmlns:ahyp="http://schemas.microsoft.com/office/drawing/2018/hyperlinkcolor" val="tx"/>
                    </a:ext>
                  </a:extLst>
                </a:hlinkClick>
              </a:rPr>
              <a:t>https://forms.gle/gb7ZgnMaTzA3BDLr9</a:t>
            </a:r>
            <a:endParaRPr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ople Pattern by Slidesgo">
  <a:themeElements>
    <a:clrScheme name="Simple Light">
      <a:dk1>
        <a:srgbClr val="3E4459"/>
      </a:dk1>
      <a:lt1>
        <a:srgbClr val="FFFFFF"/>
      </a:lt1>
      <a:dk2>
        <a:srgbClr val="CDDFEC"/>
      </a:dk2>
      <a:lt2>
        <a:srgbClr val="6C8A9C"/>
      </a:lt2>
      <a:accent1>
        <a:srgbClr val="FFE0A5"/>
      </a:accent1>
      <a:accent2>
        <a:srgbClr val="F77D6B"/>
      </a:accent2>
      <a:accent3>
        <a:srgbClr val="C15755"/>
      </a:accent3>
      <a:accent4>
        <a:srgbClr val="8E7A6E"/>
      </a:accent4>
      <a:accent5>
        <a:srgbClr val="002C68"/>
      </a:accent5>
      <a:accent6>
        <a:srgbClr val="E9C6B3"/>
      </a:accent6>
      <a:hlink>
        <a:srgbClr val="F77D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2630</Words>
  <Application>Microsoft Office PowerPoint</Application>
  <PresentationFormat>On-screen Show (16:9)</PresentationFormat>
  <Paragraphs>179</Paragraphs>
  <Slides>34</Slides>
  <Notes>34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Alfa Slab One</vt:lpstr>
      <vt:lpstr>Happy Monkey</vt:lpstr>
      <vt:lpstr>Barlow</vt:lpstr>
      <vt:lpstr>Jua</vt:lpstr>
      <vt:lpstr>Georgia</vt:lpstr>
      <vt:lpstr>Arial</vt:lpstr>
      <vt:lpstr>Nanum Gothic</vt:lpstr>
      <vt:lpstr>Playfair Display</vt:lpstr>
      <vt:lpstr>Bangers</vt:lpstr>
      <vt:lpstr>Sniglet</vt:lpstr>
      <vt:lpstr>Simple Light</vt:lpstr>
      <vt:lpstr>People Pattern by Slidesgo</vt:lpstr>
      <vt:lpstr>Jachimo template</vt:lpstr>
      <vt:lpstr>Who am I?  Who are you? Who are we? </vt:lpstr>
      <vt:lpstr>PowerPoint Presentation</vt:lpstr>
      <vt:lpstr>Getting to know each other </vt:lpstr>
      <vt:lpstr>“I write because I don’t know what I think until I read what I say.” </vt:lpstr>
      <vt:lpstr>Journaling</vt:lpstr>
      <vt:lpstr>My Name</vt:lpstr>
      <vt:lpstr>Lisa Anne Kelly-Rouse</vt:lpstr>
      <vt:lpstr>Break-Out Groups</vt:lpstr>
      <vt:lpstr>Exit Ticket</vt:lpstr>
      <vt:lpstr>August 25, 2020</vt:lpstr>
      <vt:lpstr>Who am I? </vt:lpstr>
      <vt:lpstr>PowerPoint Presentation</vt:lpstr>
      <vt:lpstr> What is Identity?</vt:lpstr>
      <vt:lpstr>PowerPoint Presentation</vt:lpstr>
      <vt:lpstr>PowerPoint Presentation</vt:lpstr>
      <vt:lpstr>“Two Names, Two Worlds” https://drive.google.com/file/d/1-YvXRZDQAEkZ1GBH8Nco08ntM9EU3006/view?usp=sharing </vt:lpstr>
      <vt:lpstr>Please Complete exit ticket and complete any assignments not finished in class, independently. </vt:lpstr>
      <vt:lpstr>Exit Ticket</vt:lpstr>
      <vt:lpstr>What is community?</vt:lpstr>
      <vt:lpstr>What is community? </vt:lpstr>
      <vt:lpstr>Community</vt:lpstr>
      <vt:lpstr>Exploring Community</vt:lpstr>
      <vt:lpstr>Exit Ticket</vt:lpstr>
      <vt:lpstr>Friday, August 28  Do BellRinger 5!</vt:lpstr>
      <vt:lpstr>FrAme a Special Item</vt:lpstr>
      <vt:lpstr>PowerPoint Presentation</vt:lpstr>
      <vt:lpstr>PowerPoint Presentation</vt:lpstr>
      <vt:lpstr>PowerPoint Presentation</vt:lpstr>
      <vt:lpstr>After the Video</vt:lpstr>
      <vt:lpstr>Share a Story of a special item </vt:lpstr>
      <vt:lpstr>PowerPoint Presentation</vt:lpstr>
      <vt:lpstr>Tell The Story: My Dad’s Whistle</vt:lpstr>
      <vt:lpstr>PowerPoint Presentation</vt:lpstr>
      <vt:lpstr>Submit your Google SlIde When You are finished. I will compile The Slides And We Can Share them Throughout the Week After OUr Lessons.  You may also include a Slide with your Locker, so you can share that too.   The Slides Should Have your Name on Them. These Will Be Due Monday, August 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am I?  Who are you? Who are we? </dc:title>
  <cp:lastModifiedBy>Lisa Kelly-Rouse _ Staff - LufkinRdMS</cp:lastModifiedBy>
  <cp:revision>1</cp:revision>
  <dcterms:modified xsi:type="dcterms:W3CDTF">2020-09-07T17:40:34Z</dcterms:modified>
</cp:coreProperties>
</file>