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EBC07-0872-4B43-B5F4-B5E1781B583C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C1CB-EBD8-468E-ABB9-7AB0672AE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7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Google Shape;1105;g6046610587_0_3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6" name="Google Shape;1106;g6046610587_0_32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g94c2508cdf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2" name="Google Shape;1352;g94c2508cdf_0_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Google Shape;1136;g950eecf952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7" name="Google Shape;1137;g950eecf952_2_0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Google Shape;1152;g9141d896ed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3" name="Google Shape;1153;g9141d896ed_0_166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Google Shape;1206;g9076a4d4a4_0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7" name="Google Shape;1207;g9076a4d4a4_0_266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g92d4c12093_0_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0" name="Google Shape;1240;g92d4c12093_0_456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Google Shape;1260;g92d4c12093_0_4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1" name="Google Shape;1261;g92d4c12093_0_488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Google Shape;1292;g91c84dfc7e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3" name="Google Shape;1293;g91c84dfc7e_0_5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" name="Google Shape;1298;g934515eaa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9" name="Google Shape;1299;g934515eaad_0_5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g934515eaa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0" name="Google Shape;1320;g934515eaad_0_25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uD7FLP4pz-IyH6UhK4KxTHVk9D4FIW6b/view" TargetMode="External"/><Relationship Id="rId7" Type="http://schemas.openxmlformats.org/officeDocument/2006/relationships/hyperlink" Target="https://drive.google.com/file/d/1U0enJhVkeQNmNqYEUsGapWHu5Kja5lR0/view" TargetMode="External"/><Relationship Id="rId2" Type="http://schemas.openxmlformats.org/officeDocument/2006/relationships/hyperlink" Target="https://docs.google.com/document/d/1RkJfD00viiWrhHzbvQ2Rkh6Aurpf68fE-dpl0QbdneY/edit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drive.google.com/file/d/15U1fDUvWNEc63yjC9oCKk2ppSRw9GMGm/view" TargetMode="External"/><Relationship Id="rId5" Type="http://schemas.openxmlformats.org/officeDocument/2006/relationships/hyperlink" Target="https://drive.google.com/file/d/14DFAPlPLozdmrVYKXoUePs3qoSQnIuFK/view" TargetMode="External"/><Relationship Id="rId4" Type="http://schemas.openxmlformats.org/officeDocument/2006/relationships/hyperlink" Target="https://secureservercdn.net/198.71.233.23/c77.137.myftpupload.com/wp-content/uploads/2016/08/Democratic-Voting-Processes.pdf" TargetMode="Externa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PENING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3823384" y="2754617"/>
            <a:ext cx="4545200" cy="9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Joti One"/>
              <a:buNone/>
              <a:defRPr sz="6400" i="0">
                <a:solidFill>
                  <a:srgbClr val="F9CB9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071567" y="3712617"/>
            <a:ext cx="4018800" cy="38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2130163" y="395012"/>
            <a:ext cx="7931808" cy="6258927"/>
            <a:chOff x="2256903" y="816487"/>
            <a:chExt cx="4630180" cy="3653639"/>
          </a:xfrm>
        </p:grpSpPr>
        <p:sp>
          <p:nvSpPr>
            <p:cNvPr id="12" name="Google Shape;12;p2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54250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3">
  <p:cSld name="TITLE &amp; TEXT 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 flipH="1">
            <a:off x="5215749" y="2316333"/>
            <a:ext cx="57508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i="0">
                <a:solidFill>
                  <a:srgbClr val="C9DAF8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ubTitle" idx="1"/>
          </p:nvPr>
        </p:nvSpPr>
        <p:spPr>
          <a:xfrm flipH="1">
            <a:off x="7232544" y="3998067"/>
            <a:ext cx="3734000" cy="913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958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1215879" y="1244167"/>
            <a:ext cx="3568400" cy="436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8790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1">
  <p:cSld name="BIG TITLE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1592200" y="2238800"/>
            <a:ext cx="9007600" cy="238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rgbClr val="DD7E6B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/>
          <p:nvPr/>
        </p:nvSpPr>
        <p:spPr>
          <a:xfrm rot="10800000" flipH="1">
            <a:off x="3101750" y="1161694"/>
            <a:ext cx="5988367" cy="4725372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803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92638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TITLE DESIG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2319800" y="1079900"/>
            <a:ext cx="7552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9086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TEXT  ">
  <p:cSld name="BIG NUMBER &amp; TEXT  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subTitle" idx="1"/>
          </p:nvPr>
        </p:nvSpPr>
        <p:spPr>
          <a:xfrm>
            <a:off x="3860733" y="3993967"/>
            <a:ext cx="4563200" cy="41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title" hasCustomPrompt="1"/>
          </p:nvPr>
        </p:nvSpPr>
        <p:spPr>
          <a:xfrm>
            <a:off x="2785000" y="2383000"/>
            <a:ext cx="6622000" cy="1485200"/>
          </a:xfrm>
          <a:prstGeom prst="rect">
            <a:avLst/>
          </a:prstGeom>
          <a:noFill/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9600">
                <a:solidFill>
                  <a:srgbClr val="F6B2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733188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&amp; TEXT ">
  <p:cSld name="NUMBERS &amp; TEXT 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subTitle" idx="1"/>
          </p:nvPr>
        </p:nvSpPr>
        <p:spPr>
          <a:xfrm>
            <a:off x="3769800" y="2184000"/>
            <a:ext cx="4652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ubTitle" idx="2"/>
          </p:nvPr>
        </p:nvSpPr>
        <p:spPr>
          <a:xfrm>
            <a:off x="3769800" y="3778392"/>
            <a:ext cx="4652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3"/>
          </p:nvPr>
        </p:nvSpPr>
        <p:spPr>
          <a:xfrm>
            <a:off x="3769800" y="5393967"/>
            <a:ext cx="4652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title" hasCustomPrompt="1"/>
          </p:nvPr>
        </p:nvSpPr>
        <p:spPr>
          <a:xfrm>
            <a:off x="3769800" y="1253600"/>
            <a:ext cx="4652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82" name="Google Shape;82;p16"/>
          <p:cNvSpPr txBox="1">
            <a:spLocks noGrp="1"/>
          </p:cNvSpPr>
          <p:nvPr>
            <p:ph type="title" idx="4" hasCustomPrompt="1"/>
          </p:nvPr>
        </p:nvSpPr>
        <p:spPr>
          <a:xfrm>
            <a:off x="3769800" y="2869164"/>
            <a:ext cx="4652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83" name="Google Shape;83;p16"/>
          <p:cNvSpPr txBox="1">
            <a:spLocks noGrp="1"/>
          </p:cNvSpPr>
          <p:nvPr>
            <p:ph type="title" idx="5" hasCustomPrompt="1"/>
          </p:nvPr>
        </p:nvSpPr>
        <p:spPr>
          <a:xfrm>
            <a:off x="3769800" y="4463565"/>
            <a:ext cx="4652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84133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SIX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1290508" y="2838048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600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ubTitle" idx="1"/>
          </p:nvPr>
        </p:nvSpPr>
        <p:spPr>
          <a:xfrm>
            <a:off x="1010708" y="3435952"/>
            <a:ext cx="3014800" cy="4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title" idx="2"/>
          </p:nvPr>
        </p:nvSpPr>
        <p:spPr>
          <a:xfrm>
            <a:off x="8449192" y="2838048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600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subTitle" idx="3"/>
          </p:nvPr>
        </p:nvSpPr>
        <p:spPr>
          <a:xfrm>
            <a:off x="8169392" y="3435952"/>
            <a:ext cx="3014800" cy="4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title" idx="4"/>
          </p:nvPr>
        </p:nvSpPr>
        <p:spPr>
          <a:xfrm>
            <a:off x="4868983" y="5094849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600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subTitle" idx="5"/>
          </p:nvPr>
        </p:nvSpPr>
        <p:spPr>
          <a:xfrm>
            <a:off x="4589183" y="5692753"/>
            <a:ext cx="3014800" cy="4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title" idx="6"/>
          </p:nvPr>
        </p:nvSpPr>
        <p:spPr>
          <a:xfrm>
            <a:off x="4868983" y="2838048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600" i="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subTitle" idx="7"/>
          </p:nvPr>
        </p:nvSpPr>
        <p:spPr>
          <a:xfrm>
            <a:off x="4589183" y="3435952"/>
            <a:ext cx="3014800" cy="4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title" idx="8"/>
          </p:nvPr>
        </p:nvSpPr>
        <p:spPr>
          <a:xfrm>
            <a:off x="1290508" y="5094849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600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ubTitle" idx="9"/>
          </p:nvPr>
        </p:nvSpPr>
        <p:spPr>
          <a:xfrm>
            <a:off x="1010708" y="5692753"/>
            <a:ext cx="3014800" cy="4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title" idx="13"/>
          </p:nvPr>
        </p:nvSpPr>
        <p:spPr>
          <a:xfrm>
            <a:off x="8449192" y="5094849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600" i="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867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ubTitle" idx="14"/>
          </p:nvPr>
        </p:nvSpPr>
        <p:spPr>
          <a:xfrm>
            <a:off x="8169392" y="5692753"/>
            <a:ext cx="3014800" cy="4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title" idx="15"/>
          </p:nvPr>
        </p:nvSpPr>
        <p:spPr>
          <a:xfrm>
            <a:off x="2319800" y="876700"/>
            <a:ext cx="7552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6824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4">
  <p:cSld name="TITLE &amp; TEXT 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1520017" y="2450667"/>
            <a:ext cx="2096800" cy="9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 i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subTitle" idx="1"/>
          </p:nvPr>
        </p:nvSpPr>
        <p:spPr>
          <a:xfrm>
            <a:off x="1520017" y="3642352"/>
            <a:ext cx="2096800" cy="11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2200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5">
  <p:cSld name="TITLE &amp; TEXT 5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712228" y="2450667"/>
            <a:ext cx="1416800" cy="9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200"/>
              <a:buNone/>
              <a:defRPr sz="2933" i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3333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subTitle" idx="1"/>
          </p:nvPr>
        </p:nvSpPr>
        <p:spPr>
          <a:xfrm>
            <a:off x="3032184" y="3642352"/>
            <a:ext cx="2096800" cy="11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333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1136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6">
  <p:cSld name="TITLE &amp; TEXT 6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7413432" y="2450667"/>
            <a:ext cx="1234800" cy="9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933" i="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3333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subTitle" idx="1"/>
          </p:nvPr>
        </p:nvSpPr>
        <p:spPr>
          <a:xfrm>
            <a:off x="7413417" y="3642349"/>
            <a:ext cx="2096800" cy="99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144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TEXT">
  <p:cSld name="  TITLE &amp; 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1203200" y="1439467"/>
            <a:ext cx="9805200" cy="483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4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4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4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319800" y="1079900"/>
            <a:ext cx="7552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4423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 flipH="1">
            <a:off x="3619133" y="2046800"/>
            <a:ext cx="4953600" cy="13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i="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subTitle" idx="1"/>
          </p:nvPr>
        </p:nvSpPr>
        <p:spPr>
          <a:xfrm flipH="1">
            <a:off x="3462800" y="3671600"/>
            <a:ext cx="5266400" cy="1139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1"/>
          <p:cNvSpPr txBox="1"/>
          <p:nvPr/>
        </p:nvSpPr>
        <p:spPr>
          <a:xfrm>
            <a:off x="1813400" y="5126700"/>
            <a:ext cx="8565200" cy="1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CREDITS: This presentation template was created by </a:t>
            </a:r>
            <a:r>
              <a:rPr lang="en" sz="12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including icons by </a:t>
            </a:r>
            <a:r>
              <a:rPr lang="en" sz="12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and infographics &amp; images by </a:t>
            </a:r>
            <a:r>
              <a:rPr lang="en" sz="1200">
                <a:solidFill>
                  <a:srgbClr val="FFFFFF"/>
                </a:solidFill>
                <a:uFill>
                  <a:noFill/>
                </a:uFill>
                <a:latin typeface="Barlow Semi Condensed Light"/>
                <a:ea typeface="Barlow Semi Condensed Light"/>
                <a:cs typeface="Barlow Semi Condensed Light"/>
                <a:sym typeface="Barlow Semi Condensed Ligh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. </a:t>
            </a:r>
            <a:endParaRPr sz="12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Please keep this slide for attribution.</a:t>
            </a:r>
            <a:endParaRPr sz="12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595710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BACKGROUND 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443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BLANK SLIDE ">
    <p:bg>
      <p:bgPr>
        <a:solidFill>
          <a:srgbClr val="FFFFFF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055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7066"/>
            </a:lvl9pPr>
          </a:lstStyle>
          <a:p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3867"/>
            </a:lvl9pPr>
          </a:lstStyle>
          <a:p>
            <a:endParaRPr/>
          </a:p>
        </p:txBody>
      </p:sp>
      <p:sp>
        <p:nvSpPr>
          <p:cNvPr id="116" name="Google Shape;116;p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>
            <a:noAutofit/>
          </a:bodyPr>
          <a:lstStyle>
            <a:lvl1pPr lvl="0" rtl="0">
              <a:buNone/>
              <a:defRPr sz="1600"/>
            </a:lvl1pPr>
            <a:lvl2pPr lvl="1" rtl="0">
              <a:buNone/>
              <a:defRPr sz="1600"/>
            </a:lvl2pPr>
            <a:lvl3pPr lvl="2" rtl="0">
              <a:buNone/>
              <a:defRPr sz="1600"/>
            </a:lvl3pPr>
            <a:lvl4pPr lvl="3" rtl="0">
              <a:buNone/>
              <a:defRPr sz="1600"/>
            </a:lvl4pPr>
            <a:lvl5pPr lvl="4" rtl="0">
              <a:buNone/>
              <a:defRPr sz="1600"/>
            </a:lvl5pPr>
            <a:lvl6pPr lvl="5" rtl="0">
              <a:buNone/>
              <a:defRPr sz="1600"/>
            </a:lvl6pPr>
            <a:lvl7pPr lvl="6" rtl="0">
              <a:buNone/>
              <a:defRPr sz="1600"/>
            </a:lvl7pPr>
            <a:lvl8pPr lvl="7" rtl="0">
              <a:buNone/>
              <a:defRPr sz="1600"/>
            </a:lvl8pPr>
            <a:lvl9pPr lvl="8" rtl="0">
              <a:buNone/>
              <a:defRPr sz="1600"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879581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ppositions - Hourglass">
  <p:cSld name="Suppositions - Hourglas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/>
          <p:nvPr/>
        </p:nvSpPr>
        <p:spPr>
          <a:xfrm>
            <a:off x="3904000" y="3871247"/>
            <a:ext cx="2460800" cy="13896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119" name="Google Shape;119;p25"/>
          <p:cNvSpPr txBox="1"/>
          <p:nvPr/>
        </p:nvSpPr>
        <p:spPr>
          <a:xfrm>
            <a:off x="6546181" y="4439305"/>
            <a:ext cx="2460800" cy="13896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120" name="Google Shape;120;p25"/>
          <p:cNvSpPr txBox="1"/>
          <p:nvPr/>
        </p:nvSpPr>
        <p:spPr>
          <a:xfrm>
            <a:off x="9202940" y="5028297"/>
            <a:ext cx="2460800" cy="13896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121" name="Google Shape;121;p25"/>
          <p:cNvSpPr txBox="1"/>
          <p:nvPr/>
        </p:nvSpPr>
        <p:spPr>
          <a:xfrm>
            <a:off x="3904000" y="2248511"/>
            <a:ext cx="2460800" cy="13896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122" name="Google Shape;122;p25"/>
          <p:cNvSpPr txBox="1"/>
          <p:nvPr/>
        </p:nvSpPr>
        <p:spPr>
          <a:xfrm>
            <a:off x="6559636" y="1713795"/>
            <a:ext cx="2460800" cy="13896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123" name="Google Shape;123;p25"/>
          <p:cNvSpPr txBox="1"/>
          <p:nvPr/>
        </p:nvSpPr>
        <p:spPr>
          <a:xfrm>
            <a:off x="9215273" y="1107485"/>
            <a:ext cx="2460800" cy="1389600"/>
          </a:xfrm>
          <a:prstGeom prst="rect">
            <a:avLst/>
          </a:prstGeom>
          <a:solidFill>
            <a:srgbClr val="E0DBE6"/>
          </a:solidFill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</p:txBody>
      </p:sp>
      <p:sp>
        <p:nvSpPr>
          <p:cNvPr id="124" name="Google Shape;124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>
            <a:noAutofit/>
          </a:bodyPr>
          <a:lstStyle>
            <a:lvl1pPr lvl="0" rtl="0">
              <a:buNone/>
              <a:defRPr sz="1600"/>
            </a:lvl1pPr>
            <a:lvl2pPr lvl="1" rtl="0">
              <a:buNone/>
              <a:defRPr sz="1600"/>
            </a:lvl2pPr>
            <a:lvl3pPr lvl="2" rtl="0">
              <a:buNone/>
              <a:defRPr sz="1600"/>
            </a:lvl3pPr>
            <a:lvl4pPr lvl="3" rtl="0">
              <a:buNone/>
              <a:defRPr sz="1600"/>
            </a:lvl4pPr>
            <a:lvl5pPr lvl="4" rtl="0">
              <a:buNone/>
              <a:defRPr sz="1600"/>
            </a:lvl5pPr>
            <a:lvl6pPr lvl="5" rtl="0">
              <a:buNone/>
              <a:defRPr sz="1600"/>
            </a:lvl6pPr>
            <a:lvl7pPr lvl="6" rtl="0">
              <a:buNone/>
              <a:defRPr sz="1600"/>
            </a:lvl7pPr>
            <a:lvl8pPr lvl="7" rtl="0">
              <a:buNone/>
              <a:defRPr sz="1600"/>
            </a:lvl8pPr>
            <a:lvl9pPr lvl="8" rtl="0">
              <a:buNone/>
              <a:defRPr sz="1600"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25" name="Google Shape;125;p25"/>
          <p:cNvSpPr/>
          <p:nvPr/>
        </p:nvSpPr>
        <p:spPr>
          <a:xfrm>
            <a:off x="415972" y="3762741"/>
            <a:ext cx="4217600" cy="2655200"/>
          </a:xfrm>
          <a:prstGeom prst="triangle">
            <a:avLst>
              <a:gd name="adj" fmla="val 50000"/>
            </a:avLst>
          </a:prstGeom>
          <a:solidFill>
            <a:srgbClr val="E0DBE6"/>
          </a:solidFill>
          <a:ln w="38100" cap="flat" cmpd="sng">
            <a:solidFill>
              <a:srgbClr val="8566A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0767" tIns="100767" rIns="100767" bIns="10076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" name="Google Shape;126;p25"/>
          <p:cNvSpPr/>
          <p:nvPr/>
        </p:nvSpPr>
        <p:spPr>
          <a:xfrm rot="10800000">
            <a:off x="415308" y="1129027"/>
            <a:ext cx="4217600" cy="2655200"/>
          </a:xfrm>
          <a:prstGeom prst="triangle">
            <a:avLst>
              <a:gd name="adj" fmla="val 50000"/>
            </a:avLst>
          </a:prstGeom>
          <a:solidFill>
            <a:srgbClr val="E0DBE6"/>
          </a:solidFill>
          <a:ln w="38100" cap="flat" cmpd="sng">
            <a:solidFill>
              <a:srgbClr val="8566A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0767" tIns="100767" rIns="100767" bIns="10076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</a:endParaRPr>
          </a:p>
        </p:txBody>
      </p:sp>
      <p:sp>
        <p:nvSpPr>
          <p:cNvPr id="127" name="Google Shape;127;p25"/>
          <p:cNvSpPr txBox="1"/>
          <p:nvPr/>
        </p:nvSpPr>
        <p:spPr>
          <a:xfrm>
            <a:off x="882091" y="1131339"/>
            <a:ext cx="32956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983AA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Community Issues</a:t>
            </a:r>
            <a:endParaRPr sz="2400" b="1">
              <a:solidFill>
                <a:srgbClr val="6983AA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" name="Google Shape;128;p25"/>
          <p:cNvSpPr txBox="1"/>
          <p:nvPr/>
        </p:nvSpPr>
        <p:spPr>
          <a:xfrm>
            <a:off x="876495" y="5904604"/>
            <a:ext cx="32956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983AA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Tactics</a:t>
            </a:r>
            <a:endParaRPr sz="2400" b="1">
              <a:solidFill>
                <a:srgbClr val="6983AA"/>
              </a:solidFill>
            </a:endParaRPr>
          </a:p>
        </p:txBody>
      </p:sp>
      <p:sp>
        <p:nvSpPr>
          <p:cNvPr id="129" name="Google Shape;129;p25"/>
          <p:cNvSpPr txBox="1"/>
          <p:nvPr/>
        </p:nvSpPr>
        <p:spPr>
          <a:xfrm>
            <a:off x="882448" y="1704860"/>
            <a:ext cx="32956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983AA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Focus Issue</a:t>
            </a:r>
            <a:endParaRPr sz="2400" b="1">
              <a:solidFill>
                <a:srgbClr val="6983AA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25"/>
          <p:cNvSpPr txBox="1"/>
          <p:nvPr/>
        </p:nvSpPr>
        <p:spPr>
          <a:xfrm>
            <a:off x="882456" y="2278360"/>
            <a:ext cx="32956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983AA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Root </a:t>
            </a:r>
            <a:br>
              <a:rPr lang="en" sz="2400" b="1">
                <a:solidFill>
                  <a:srgbClr val="6983AA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" sz="2400" b="1">
                <a:solidFill>
                  <a:srgbClr val="6983AA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Cause</a:t>
            </a:r>
            <a:endParaRPr sz="2400" b="1">
              <a:solidFill>
                <a:srgbClr val="6983AA"/>
              </a:solidFill>
            </a:endParaRPr>
          </a:p>
        </p:txBody>
      </p:sp>
      <p:sp>
        <p:nvSpPr>
          <p:cNvPr id="131" name="Google Shape;131;p25"/>
          <p:cNvSpPr txBox="1"/>
          <p:nvPr/>
        </p:nvSpPr>
        <p:spPr>
          <a:xfrm>
            <a:off x="876351" y="4757761"/>
            <a:ext cx="32956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983AA"/>
                </a:solidFill>
                <a:uFill>
                  <a:noFill/>
                </a:u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Targets</a:t>
            </a:r>
            <a:endParaRPr sz="2400" b="1">
              <a:solidFill>
                <a:srgbClr val="6983AA"/>
              </a:solidFill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882456" y="5347988"/>
            <a:ext cx="3295600" cy="5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67" tIns="100767" rIns="100767" bIns="100767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983AA"/>
                </a:solidFill>
                <a:uFill>
                  <a:noFill/>
                </a:u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Goals</a:t>
            </a:r>
            <a:endParaRPr sz="2400" b="1">
              <a:solidFill>
                <a:srgbClr val="6983AA"/>
              </a:solidFill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415631" y="22661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4667" tIns="124667" rIns="124667" bIns="12466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33" b="1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rPr>
              <a:t>What is the Power of the Story?</a:t>
            </a:r>
            <a:r>
              <a:rPr lang="en" sz="4933" b="1">
                <a:solidFill>
                  <a:srgbClr val="8566AA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4933" b="1">
              <a:solidFill>
                <a:srgbClr val="8566AA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134" name="Google Shape;134;p25"/>
          <p:cNvCxnSpPr/>
          <p:nvPr/>
        </p:nvCxnSpPr>
        <p:spPr>
          <a:xfrm rot="10800000">
            <a:off x="415267" y="1128971"/>
            <a:ext cx="11248400" cy="0"/>
          </a:xfrm>
          <a:prstGeom prst="straightConnector1">
            <a:avLst/>
          </a:prstGeom>
          <a:noFill/>
          <a:ln w="38100" cap="flat" cmpd="sng">
            <a:solidFill>
              <a:srgbClr val="8566A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" name="Google Shape;135;p25"/>
          <p:cNvCxnSpPr/>
          <p:nvPr/>
        </p:nvCxnSpPr>
        <p:spPr>
          <a:xfrm rot="10800000">
            <a:off x="876509" y="1691383"/>
            <a:ext cx="8130400" cy="0"/>
          </a:xfrm>
          <a:prstGeom prst="straightConnector1">
            <a:avLst/>
          </a:prstGeom>
          <a:noFill/>
          <a:ln w="38100" cap="flat" cmpd="sng">
            <a:solidFill>
              <a:srgbClr val="8566A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" name="Google Shape;136;p25"/>
          <p:cNvCxnSpPr/>
          <p:nvPr/>
        </p:nvCxnSpPr>
        <p:spPr>
          <a:xfrm rot="10800000">
            <a:off x="1346883" y="2278373"/>
            <a:ext cx="4994800" cy="0"/>
          </a:xfrm>
          <a:prstGeom prst="straightConnector1">
            <a:avLst/>
          </a:prstGeom>
          <a:noFill/>
          <a:ln w="38100" cap="flat" cmpd="sng">
            <a:solidFill>
              <a:srgbClr val="8566A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7" name="Google Shape;137;p25"/>
          <p:cNvCxnSpPr/>
          <p:nvPr/>
        </p:nvCxnSpPr>
        <p:spPr>
          <a:xfrm rot="10800000">
            <a:off x="1346883" y="5240024"/>
            <a:ext cx="4994800" cy="0"/>
          </a:xfrm>
          <a:prstGeom prst="straightConnector1">
            <a:avLst/>
          </a:prstGeom>
          <a:noFill/>
          <a:ln w="38100" cap="flat" cmpd="sng">
            <a:solidFill>
              <a:srgbClr val="8566A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" name="Google Shape;138;p25"/>
          <p:cNvCxnSpPr/>
          <p:nvPr/>
        </p:nvCxnSpPr>
        <p:spPr>
          <a:xfrm rot="10800000">
            <a:off x="876509" y="5829023"/>
            <a:ext cx="8130400" cy="0"/>
          </a:xfrm>
          <a:prstGeom prst="straightConnector1">
            <a:avLst/>
          </a:prstGeom>
          <a:noFill/>
          <a:ln w="38100" cap="flat" cmpd="sng">
            <a:solidFill>
              <a:srgbClr val="8566A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Google Shape;139;p25"/>
          <p:cNvCxnSpPr/>
          <p:nvPr/>
        </p:nvCxnSpPr>
        <p:spPr>
          <a:xfrm rot="10800000">
            <a:off x="415267" y="6418015"/>
            <a:ext cx="11248400" cy="0"/>
          </a:xfrm>
          <a:prstGeom prst="straightConnector1">
            <a:avLst/>
          </a:prstGeom>
          <a:noFill/>
          <a:ln w="38100" cap="flat" cmpd="sng">
            <a:solidFill>
              <a:srgbClr val="8566A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0" name="Google Shape;140;p25"/>
          <p:cNvSpPr txBox="1">
            <a:spLocks noGrp="1"/>
          </p:cNvSpPr>
          <p:nvPr>
            <p:ph type="body" idx="1"/>
          </p:nvPr>
        </p:nvSpPr>
        <p:spPr>
          <a:xfrm>
            <a:off x="4033727" y="2394508"/>
            <a:ext cx="2169200" cy="112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rgbClr val="8566AA"/>
              </a:buClr>
              <a:buSzPts val="900"/>
              <a:buFont typeface="Roboto"/>
              <a:buNone/>
              <a:defRPr sz="1200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828754" lvl="2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3047924" lvl="4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3657509" lvl="5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4267093" lvl="6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4876678" lvl="7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5486263" lvl="8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body" idx="2"/>
          </p:nvPr>
        </p:nvSpPr>
        <p:spPr>
          <a:xfrm>
            <a:off x="6693940" y="1806199"/>
            <a:ext cx="2169200" cy="112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rgbClr val="8566AA"/>
              </a:buClr>
              <a:buSzPts val="900"/>
              <a:buFont typeface="Roboto"/>
              <a:buNone/>
              <a:defRPr sz="1200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828754" lvl="2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3047924" lvl="4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3657509" lvl="5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4267093" lvl="6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4876678" lvl="7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5486263" lvl="8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5"/>
          <p:cNvSpPr txBox="1">
            <a:spLocks noGrp="1"/>
          </p:cNvSpPr>
          <p:nvPr>
            <p:ph type="body" idx="3"/>
          </p:nvPr>
        </p:nvSpPr>
        <p:spPr>
          <a:xfrm>
            <a:off x="9377181" y="1247735"/>
            <a:ext cx="2169200" cy="112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rgbClr val="8566AA"/>
              </a:buClr>
              <a:buSzPts val="900"/>
              <a:buFont typeface="Roboto"/>
              <a:buNone/>
              <a:defRPr sz="1200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828754" lvl="2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3047924" lvl="4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3657509" lvl="5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4267093" lvl="6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4876678" lvl="7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5486263" lvl="8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4"/>
          </p:nvPr>
        </p:nvSpPr>
        <p:spPr>
          <a:xfrm>
            <a:off x="4033727" y="4006125"/>
            <a:ext cx="2169200" cy="112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rgbClr val="8566AA"/>
              </a:buClr>
              <a:buSzPts val="900"/>
              <a:buFont typeface="Roboto"/>
              <a:buNone/>
              <a:defRPr sz="1200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828754" lvl="2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3047924" lvl="4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3657509" lvl="5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4267093" lvl="6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4876678" lvl="7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5486263" lvl="8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5"/>
          </p:nvPr>
        </p:nvSpPr>
        <p:spPr>
          <a:xfrm>
            <a:off x="6687773" y="4574184"/>
            <a:ext cx="2169200" cy="112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rgbClr val="8566AA"/>
              </a:buClr>
              <a:buSzPts val="900"/>
              <a:buFont typeface="Roboto"/>
              <a:buNone/>
              <a:defRPr sz="1200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828754" lvl="2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3047924" lvl="4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3657509" lvl="5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4267093" lvl="6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4876678" lvl="7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5486263" lvl="8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5"/>
          <p:cNvSpPr txBox="1">
            <a:spLocks noGrp="1"/>
          </p:cNvSpPr>
          <p:nvPr>
            <p:ph type="body" idx="6"/>
          </p:nvPr>
        </p:nvSpPr>
        <p:spPr>
          <a:xfrm>
            <a:off x="9361076" y="5163176"/>
            <a:ext cx="2169200" cy="112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rgbClr val="8566AA"/>
              </a:buClr>
              <a:buSzPts val="900"/>
              <a:buFont typeface="Roboto"/>
              <a:buNone/>
              <a:defRPr sz="1200">
                <a:solidFill>
                  <a:srgbClr val="8566AA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marL="1828754" lvl="2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marL="3047924" lvl="4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marL="3657509" lvl="5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marL="4267093" lvl="6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marL="4876678" lvl="7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marL="5486263" lvl="8" indent="-30479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896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1">
  <p:cSld name="TITLE &amp; TEXT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183600" y="2420548"/>
            <a:ext cx="3824800" cy="1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3863200" y="3825051"/>
            <a:ext cx="4465600" cy="61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5F6F6"/>
                </a:solidFill>
              </a:defRPr>
            </a:lvl9pPr>
          </a:lstStyle>
          <a:p>
            <a:endParaRPr/>
          </a:p>
        </p:txBody>
      </p:sp>
      <p:grpSp>
        <p:nvGrpSpPr>
          <p:cNvPr id="20" name="Google Shape;20;p4"/>
          <p:cNvGrpSpPr/>
          <p:nvPr/>
        </p:nvGrpSpPr>
        <p:grpSpPr>
          <a:xfrm rot="10800000" flipH="1">
            <a:off x="3101750" y="1161694"/>
            <a:ext cx="5988367" cy="4725372"/>
            <a:chOff x="2256903" y="816487"/>
            <a:chExt cx="4630180" cy="3653639"/>
          </a:xfrm>
        </p:grpSpPr>
        <p:sp>
          <p:nvSpPr>
            <p:cNvPr id="21" name="Google Shape;21;p4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99057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213600" y="3979200"/>
            <a:ext cx="3764800" cy="4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2133" i="0">
                <a:solidFill>
                  <a:srgbClr val="DD7E6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733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1"/>
          </p:nvPr>
        </p:nvSpPr>
        <p:spPr>
          <a:xfrm>
            <a:off x="2598567" y="2842300"/>
            <a:ext cx="6994800" cy="932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051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213333" y="1978033"/>
            <a:ext cx="2636800" cy="5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ubTitle" idx="1"/>
          </p:nvPr>
        </p:nvSpPr>
        <p:spPr>
          <a:xfrm>
            <a:off x="3407333" y="2540033"/>
            <a:ext cx="2248800" cy="44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 idx="2"/>
          </p:nvPr>
        </p:nvSpPr>
        <p:spPr>
          <a:xfrm>
            <a:off x="6341857" y="1978023"/>
            <a:ext cx="2636800" cy="5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ubTitle" idx="3"/>
          </p:nvPr>
        </p:nvSpPr>
        <p:spPr>
          <a:xfrm>
            <a:off x="6535857" y="2540033"/>
            <a:ext cx="2248800" cy="44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title" idx="4"/>
          </p:nvPr>
        </p:nvSpPr>
        <p:spPr>
          <a:xfrm>
            <a:off x="6341857" y="4807433"/>
            <a:ext cx="2636800" cy="5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ubTitle" idx="5"/>
          </p:nvPr>
        </p:nvSpPr>
        <p:spPr>
          <a:xfrm>
            <a:off x="6535857" y="5369433"/>
            <a:ext cx="2248800" cy="44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 idx="6" hasCustomPrompt="1"/>
          </p:nvPr>
        </p:nvSpPr>
        <p:spPr>
          <a:xfrm>
            <a:off x="3213333" y="1149267"/>
            <a:ext cx="26368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4" name="Google Shape;34;p6"/>
          <p:cNvSpPr txBox="1">
            <a:spLocks noGrp="1"/>
          </p:cNvSpPr>
          <p:nvPr>
            <p:ph type="title" idx="7" hasCustomPrompt="1"/>
          </p:nvPr>
        </p:nvSpPr>
        <p:spPr>
          <a:xfrm>
            <a:off x="6341857" y="1149267"/>
            <a:ext cx="26368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5" name="Google Shape;35;p6"/>
          <p:cNvSpPr txBox="1">
            <a:spLocks noGrp="1"/>
          </p:cNvSpPr>
          <p:nvPr>
            <p:ph type="title" idx="8" hasCustomPrompt="1"/>
          </p:nvPr>
        </p:nvSpPr>
        <p:spPr>
          <a:xfrm>
            <a:off x="6624657" y="3978671"/>
            <a:ext cx="20712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9600">
                <a:solidFill>
                  <a:srgbClr val="F9CB9C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6" name="Google Shape;36;p6"/>
          <p:cNvSpPr txBox="1">
            <a:spLocks noGrp="1"/>
          </p:cNvSpPr>
          <p:nvPr>
            <p:ph type="title" idx="9"/>
          </p:nvPr>
        </p:nvSpPr>
        <p:spPr>
          <a:xfrm>
            <a:off x="3213333" y="4807433"/>
            <a:ext cx="2636800" cy="5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ubTitle" idx="13"/>
          </p:nvPr>
        </p:nvSpPr>
        <p:spPr>
          <a:xfrm>
            <a:off x="3407333" y="5369433"/>
            <a:ext cx="2248800" cy="44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title" idx="14" hasCustomPrompt="1"/>
          </p:nvPr>
        </p:nvSpPr>
        <p:spPr>
          <a:xfrm>
            <a:off x="3213333" y="3978667"/>
            <a:ext cx="26368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5035648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07">
          <p15:clr>
            <a:srgbClr val="F9AD4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">
  <p:cSld name="HEADLINE DESIGN 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3849401" y="1776300"/>
            <a:ext cx="4493200" cy="29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4800"/>
              <a:buNone/>
              <a:defRPr sz="64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80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ubTitle" idx="1"/>
          </p:nvPr>
        </p:nvSpPr>
        <p:spPr>
          <a:xfrm>
            <a:off x="3306801" y="4830601"/>
            <a:ext cx="5578400" cy="47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grpSp>
        <p:nvGrpSpPr>
          <p:cNvPr id="42" name="Google Shape;42;p7"/>
          <p:cNvGrpSpPr/>
          <p:nvPr/>
        </p:nvGrpSpPr>
        <p:grpSpPr>
          <a:xfrm rot="10800000">
            <a:off x="3101750" y="1161694"/>
            <a:ext cx="5988367" cy="4725372"/>
            <a:chOff x="2256903" y="816487"/>
            <a:chExt cx="4630180" cy="3653639"/>
          </a:xfrm>
        </p:grpSpPr>
        <p:sp>
          <p:nvSpPr>
            <p:cNvPr id="43" name="Google Shape;43;p7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7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1159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2">
  <p:cSld name="TITLE &amp; TEXT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219200" y="1617833"/>
            <a:ext cx="3888800" cy="13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"/>
              <a:buNone/>
              <a:defRPr sz="44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ubTitle" idx="1"/>
          </p:nvPr>
        </p:nvSpPr>
        <p:spPr>
          <a:xfrm>
            <a:off x="1219200" y="3439733"/>
            <a:ext cx="8020800" cy="259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8"/>
          <p:cNvSpPr/>
          <p:nvPr/>
        </p:nvSpPr>
        <p:spPr>
          <a:xfrm flipH="1">
            <a:off x="487917" y="642364"/>
            <a:ext cx="2666347" cy="2103993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8"/>
          <p:cNvSpPr/>
          <p:nvPr/>
        </p:nvSpPr>
        <p:spPr>
          <a:xfrm flipH="1">
            <a:off x="964346" y="859037"/>
            <a:ext cx="1906748" cy="1582167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3315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>
            <a:off x="1808747" y="4249233"/>
            <a:ext cx="3824800" cy="1348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2710747" y="3532883"/>
            <a:ext cx="20208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2"/>
          </p:nvPr>
        </p:nvSpPr>
        <p:spPr>
          <a:xfrm>
            <a:off x="6577451" y="4249233"/>
            <a:ext cx="3824800" cy="1348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 idx="3"/>
          </p:nvPr>
        </p:nvSpPr>
        <p:spPr>
          <a:xfrm>
            <a:off x="7479451" y="3532883"/>
            <a:ext cx="20208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133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title" idx="4"/>
          </p:nvPr>
        </p:nvSpPr>
        <p:spPr>
          <a:xfrm>
            <a:off x="2319800" y="1079900"/>
            <a:ext cx="7552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246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THREE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1668835" y="373756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ubTitle" idx="1"/>
          </p:nvPr>
        </p:nvSpPr>
        <p:spPr>
          <a:xfrm>
            <a:off x="1609400" y="4454000"/>
            <a:ext cx="2576400" cy="120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title" idx="2"/>
          </p:nvPr>
        </p:nvSpPr>
        <p:spPr>
          <a:xfrm>
            <a:off x="4869025" y="373756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ubTitle" idx="3"/>
          </p:nvPr>
        </p:nvSpPr>
        <p:spPr>
          <a:xfrm>
            <a:off x="4808400" y="4454000"/>
            <a:ext cx="2576400" cy="120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title" idx="4"/>
          </p:nvPr>
        </p:nvSpPr>
        <p:spPr>
          <a:xfrm>
            <a:off x="8069868" y="3737567"/>
            <a:ext cx="245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3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867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ubTitle" idx="5"/>
          </p:nvPr>
        </p:nvSpPr>
        <p:spPr>
          <a:xfrm>
            <a:off x="8009267" y="4454000"/>
            <a:ext cx="2576400" cy="120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title" idx="6"/>
          </p:nvPr>
        </p:nvSpPr>
        <p:spPr>
          <a:xfrm>
            <a:off x="2319800" y="1079900"/>
            <a:ext cx="7552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2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636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172465" y="975267"/>
            <a:ext cx="7847200" cy="1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Sue Ellen Francisco"/>
              <a:buNone/>
              <a:defRPr sz="3300" i="0" u="none" strike="noStrike" cap="none">
                <a:solidFill>
                  <a:srgbClr val="FFFFFF"/>
                </a:solidFill>
                <a:latin typeface="Sue Ellen Francisco"/>
                <a:ea typeface="Sue Ellen Francisco"/>
                <a:cs typeface="Sue Ellen Francisco"/>
                <a:sym typeface="Sue Ellen Francisc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854300" y="3166367"/>
            <a:ext cx="5821200" cy="19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59997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Nw8V_Fkw2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Google Shape;1108;p67"/>
          <p:cNvSpPr/>
          <p:nvPr/>
        </p:nvSpPr>
        <p:spPr>
          <a:xfrm>
            <a:off x="3500066" y="5047014"/>
            <a:ext cx="1348972" cy="1152188"/>
          </a:xfrm>
          <a:custGeom>
            <a:avLst/>
            <a:gdLst/>
            <a:ahLst/>
            <a:cxnLst/>
            <a:rect l="l" t="t" r="r" b="b"/>
            <a:pathLst>
              <a:path w="19379" h="19408" extrusionOk="0">
                <a:moveTo>
                  <a:pt x="8356" y="1"/>
                </a:moveTo>
                <a:cubicBezTo>
                  <a:pt x="8333" y="1"/>
                  <a:pt x="8316" y="12"/>
                  <a:pt x="8298" y="25"/>
                </a:cubicBezTo>
                <a:cubicBezTo>
                  <a:pt x="8209" y="94"/>
                  <a:pt x="8209" y="94"/>
                  <a:pt x="8898" y="1113"/>
                </a:cubicBezTo>
                <a:cubicBezTo>
                  <a:pt x="12498" y="6432"/>
                  <a:pt x="15023" y="10170"/>
                  <a:pt x="16458" y="12302"/>
                </a:cubicBezTo>
                <a:cubicBezTo>
                  <a:pt x="14674" y="9973"/>
                  <a:pt x="11788" y="6096"/>
                  <a:pt x="9961" y="3646"/>
                </a:cubicBezTo>
                <a:cubicBezTo>
                  <a:pt x="9296" y="2752"/>
                  <a:pt x="8724" y="1986"/>
                  <a:pt x="8319" y="1442"/>
                </a:cubicBezTo>
                <a:cubicBezTo>
                  <a:pt x="7756" y="688"/>
                  <a:pt x="7637" y="531"/>
                  <a:pt x="7561" y="531"/>
                </a:cubicBezTo>
                <a:cubicBezTo>
                  <a:pt x="7541" y="531"/>
                  <a:pt x="7524" y="542"/>
                  <a:pt x="7502" y="556"/>
                </a:cubicBezTo>
                <a:cubicBezTo>
                  <a:pt x="7473" y="573"/>
                  <a:pt x="7456" y="604"/>
                  <a:pt x="7449" y="635"/>
                </a:cubicBezTo>
                <a:cubicBezTo>
                  <a:pt x="7449" y="646"/>
                  <a:pt x="7446" y="656"/>
                  <a:pt x="7491" y="739"/>
                </a:cubicBezTo>
                <a:lnTo>
                  <a:pt x="7484" y="743"/>
                </a:lnTo>
                <a:cubicBezTo>
                  <a:pt x="7491" y="746"/>
                  <a:pt x="7498" y="756"/>
                  <a:pt x="7508" y="770"/>
                </a:cubicBezTo>
                <a:cubicBezTo>
                  <a:pt x="7764" y="1214"/>
                  <a:pt x="9061" y="3203"/>
                  <a:pt x="15564" y="12748"/>
                </a:cubicBezTo>
                <a:cubicBezTo>
                  <a:pt x="14483" y="11304"/>
                  <a:pt x="13076" y="9374"/>
                  <a:pt x="11832" y="7669"/>
                </a:cubicBezTo>
                <a:cubicBezTo>
                  <a:pt x="7359" y="1535"/>
                  <a:pt x="6798" y="830"/>
                  <a:pt x="6607" y="830"/>
                </a:cubicBezTo>
                <a:cubicBezTo>
                  <a:pt x="6581" y="830"/>
                  <a:pt x="6562" y="843"/>
                  <a:pt x="6541" y="857"/>
                </a:cubicBezTo>
                <a:cubicBezTo>
                  <a:pt x="6514" y="874"/>
                  <a:pt x="6496" y="902"/>
                  <a:pt x="6490" y="933"/>
                </a:cubicBezTo>
                <a:cubicBezTo>
                  <a:pt x="6483" y="967"/>
                  <a:pt x="6490" y="999"/>
                  <a:pt x="6507" y="1027"/>
                </a:cubicBezTo>
                <a:lnTo>
                  <a:pt x="13281" y="11068"/>
                </a:lnTo>
                <a:cubicBezTo>
                  <a:pt x="12637" y="10198"/>
                  <a:pt x="11946" y="9273"/>
                  <a:pt x="11257" y="8348"/>
                </a:cubicBezTo>
                <a:cubicBezTo>
                  <a:pt x="7238" y="2963"/>
                  <a:pt x="6171" y="1612"/>
                  <a:pt x="5831" y="1314"/>
                </a:cubicBezTo>
                <a:lnTo>
                  <a:pt x="5814" y="1290"/>
                </a:lnTo>
                <a:lnTo>
                  <a:pt x="5807" y="1293"/>
                </a:lnTo>
                <a:cubicBezTo>
                  <a:pt x="5755" y="1251"/>
                  <a:pt x="5722" y="1237"/>
                  <a:pt x="5698" y="1237"/>
                </a:cubicBezTo>
                <a:cubicBezTo>
                  <a:pt x="5677" y="1237"/>
                  <a:pt x="5662" y="1247"/>
                  <a:pt x="5647" y="1259"/>
                </a:cubicBezTo>
                <a:cubicBezTo>
                  <a:pt x="5592" y="1293"/>
                  <a:pt x="5578" y="1370"/>
                  <a:pt x="5613" y="1425"/>
                </a:cubicBezTo>
                <a:lnTo>
                  <a:pt x="13118" y="12551"/>
                </a:lnTo>
                <a:cubicBezTo>
                  <a:pt x="12293" y="11453"/>
                  <a:pt x="11368" y="10215"/>
                  <a:pt x="10440" y="8982"/>
                </a:cubicBezTo>
                <a:cubicBezTo>
                  <a:pt x="9040" y="7114"/>
                  <a:pt x="7640" y="5250"/>
                  <a:pt x="6587" y="3854"/>
                </a:cubicBezTo>
                <a:cubicBezTo>
                  <a:pt x="5460" y="2365"/>
                  <a:pt x="5031" y="1792"/>
                  <a:pt x="4837" y="1588"/>
                </a:cubicBezTo>
                <a:cubicBezTo>
                  <a:pt x="4837" y="1585"/>
                  <a:pt x="4833" y="1581"/>
                  <a:pt x="4833" y="1578"/>
                </a:cubicBezTo>
                <a:lnTo>
                  <a:pt x="4830" y="1578"/>
                </a:lnTo>
                <a:cubicBezTo>
                  <a:pt x="4763" y="1509"/>
                  <a:pt x="4727" y="1488"/>
                  <a:pt x="4699" y="1488"/>
                </a:cubicBezTo>
                <a:cubicBezTo>
                  <a:pt x="4681" y="1488"/>
                  <a:pt x="4666" y="1497"/>
                  <a:pt x="4649" y="1508"/>
                </a:cubicBezTo>
                <a:cubicBezTo>
                  <a:pt x="4625" y="1525"/>
                  <a:pt x="4605" y="1554"/>
                  <a:pt x="4598" y="1585"/>
                </a:cubicBezTo>
                <a:cubicBezTo>
                  <a:pt x="4598" y="1599"/>
                  <a:pt x="4595" y="1609"/>
                  <a:pt x="4639" y="1692"/>
                </a:cubicBezTo>
                <a:lnTo>
                  <a:pt x="4636" y="1695"/>
                </a:lnTo>
                <a:cubicBezTo>
                  <a:pt x="4639" y="1695"/>
                  <a:pt x="4639" y="1699"/>
                  <a:pt x="4643" y="1703"/>
                </a:cubicBezTo>
                <a:cubicBezTo>
                  <a:pt x="4862" y="2111"/>
                  <a:pt x="6101" y="4055"/>
                  <a:pt x="13000" y="14148"/>
                </a:cubicBezTo>
                <a:cubicBezTo>
                  <a:pt x="10308" y="10579"/>
                  <a:pt x="6036" y="4810"/>
                  <a:pt x="3995" y="2042"/>
                </a:cubicBezTo>
                <a:cubicBezTo>
                  <a:pt x="3972" y="2010"/>
                  <a:pt x="3936" y="1994"/>
                  <a:pt x="3899" y="1994"/>
                </a:cubicBezTo>
                <a:cubicBezTo>
                  <a:pt x="3875" y="1994"/>
                  <a:pt x="3850" y="2001"/>
                  <a:pt x="3829" y="2014"/>
                </a:cubicBezTo>
                <a:cubicBezTo>
                  <a:pt x="3776" y="2053"/>
                  <a:pt x="3749" y="2069"/>
                  <a:pt x="3808" y="2181"/>
                </a:cubicBezTo>
                <a:lnTo>
                  <a:pt x="3801" y="2187"/>
                </a:lnTo>
                <a:cubicBezTo>
                  <a:pt x="3801" y="2187"/>
                  <a:pt x="3815" y="2205"/>
                  <a:pt x="3835" y="2232"/>
                </a:cubicBezTo>
                <a:cubicBezTo>
                  <a:pt x="3901" y="2347"/>
                  <a:pt x="4026" y="2534"/>
                  <a:pt x="4238" y="2856"/>
                </a:cubicBezTo>
                <a:cubicBezTo>
                  <a:pt x="4521" y="3283"/>
                  <a:pt x="4931" y="3889"/>
                  <a:pt x="5423" y="4616"/>
                </a:cubicBezTo>
                <a:cubicBezTo>
                  <a:pt x="6403" y="6075"/>
                  <a:pt x="7713" y="8015"/>
                  <a:pt x="9026" y="9956"/>
                </a:cubicBezTo>
                <a:cubicBezTo>
                  <a:pt x="9934" y="11300"/>
                  <a:pt x="10841" y="12641"/>
                  <a:pt x="11639" y="13823"/>
                </a:cubicBezTo>
                <a:lnTo>
                  <a:pt x="3479" y="3005"/>
                </a:lnTo>
                <a:cubicBezTo>
                  <a:pt x="3455" y="2973"/>
                  <a:pt x="3419" y="2956"/>
                  <a:pt x="3382" y="2956"/>
                </a:cubicBezTo>
                <a:cubicBezTo>
                  <a:pt x="3359" y="2956"/>
                  <a:pt x="3336" y="2963"/>
                  <a:pt x="3316" y="2977"/>
                </a:cubicBezTo>
                <a:cubicBezTo>
                  <a:pt x="3288" y="2995"/>
                  <a:pt x="3267" y="3022"/>
                  <a:pt x="3264" y="3054"/>
                </a:cubicBezTo>
                <a:cubicBezTo>
                  <a:pt x="3261" y="3075"/>
                  <a:pt x="3257" y="3088"/>
                  <a:pt x="3285" y="3150"/>
                </a:cubicBezTo>
                <a:lnTo>
                  <a:pt x="3288" y="3150"/>
                </a:lnTo>
                <a:cubicBezTo>
                  <a:pt x="3413" y="3400"/>
                  <a:pt x="4075" y="4381"/>
                  <a:pt x="7356" y="9166"/>
                </a:cubicBezTo>
                <a:cubicBezTo>
                  <a:pt x="8936" y="11466"/>
                  <a:pt x="10755" y="14117"/>
                  <a:pt x="11940" y="15881"/>
                </a:cubicBezTo>
                <a:cubicBezTo>
                  <a:pt x="9542" y="12738"/>
                  <a:pt x="4812" y="6411"/>
                  <a:pt x="2675" y="3539"/>
                </a:cubicBezTo>
                <a:cubicBezTo>
                  <a:pt x="2652" y="3507"/>
                  <a:pt x="2615" y="3489"/>
                  <a:pt x="2578" y="3489"/>
                </a:cubicBezTo>
                <a:cubicBezTo>
                  <a:pt x="2554" y="3489"/>
                  <a:pt x="2530" y="3496"/>
                  <a:pt x="2508" y="3511"/>
                </a:cubicBezTo>
                <a:cubicBezTo>
                  <a:pt x="2484" y="3529"/>
                  <a:pt x="2460" y="3563"/>
                  <a:pt x="2453" y="3598"/>
                </a:cubicBezTo>
                <a:cubicBezTo>
                  <a:pt x="2388" y="3951"/>
                  <a:pt x="7300" y="11075"/>
                  <a:pt x="10637" y="15860"/>
                </a:cubicBezTo>
                <a:cubicBezTo>
                  <a:pt x="8437" y="13001"/>
                  <a:pt x="4695" y="7943"/>
                  <a:pt x="1951" y="4194"/>
                </a:cubicBezTo>
                <a:cubicBezTo>
                  <a:pt x="1927" y="4160"/>
                  <a:pt x="1891" y="4142"/>
                  <a:pt x="1854" y="4142"/>
                </a:cubicBezTo>
                <a:cubicBezTo>
                  <a:pt x="1831" y="4142"/>
                  <a:pt x="1808" y="4149"/>
                  <a:pt x="1788" y="4162"/>
                </a:cubicBezTo>
                <a:cubicBezTo>
                  <a:pt x="1760" y="4183"/>
                  <a:pt x="1736" y="4218"/>
                  <a:pt x="1732" y="4249"/>
                </a:cubicBezTo>
                <a:cubicBezTo>
                  <a:pt x="1670" y="4585"/>
                  <a:pt x="5914" y="10770"/>
                  <a:pt x="9206" y="15503"/>
                </a:cubicBezTo>
                <a:cubicBezTo>
                  <a:pt x="6819" y="12371"/>
                  <a:pt x="3406" y="7825"/>
                  <a:pt x="1718" y="5569"/>
                </a:cubicBezTo>
                <a:cubicBezTo>
                  <a:pt x="1694" y="5538"/>
                  <a:pt x="1658" y="5522"/>
                  <a:pt x="1622" y="5522"/>
                </a:cubicBezTo>
                <a:cubicBezTo>
                  <a:pt x="1597" y="5522"/>
                  <a:pt x="1571" y="5530"/>
                  <a:pt x="1549" y="5545"/>
                </a:cubicBezTo>
                <a:cubicBezTo>
                  <a:pt x="1497" y="5583"/>
                  <a:pt x="1483" y="5656"/>
                  <a:pt x="1521" y="5712"/>
                </a:cubicBezTo>
                <a:cubicBezTo>
                  <a:pt x="3496" y="8625"/>
                  <a:pt x="6604" y="13220"/>
                  <a:pt x="8641" y="16241"/>
                </a:cubicBezTo>
                <a:cubicBezTo>
                  <a:pt x="6413" y="13324"/>
                  <a:pt x="3021" y="8864"/>
                  <a:pt x="866" y="6033"/>
                </a:cubicBezTo>
                <a:cubicBezTo>
                  <a:pt x="844" y="6003"/>
                  <a:pt x="808" y="5985"/>
                  <a:pt x="770" y="5985"/>
                </a:cubicBezTo>
                <a:cubicBezTo>
                  <a:pt x="760" y="5985"/>
                  <a:pt x="751" y="5986"/>
                  <a:pt x="741" y="5988"/>
                </a:cubicBezTo>
                <a:cubicBezTo>
                  <a:pt x="696" y="6003"/>
                  <a:pt x="662" y="6037"/>
                  <a:pt x="651" y="6086"/>
                </a:cubicBezTo>
                <a:cubicBezTo>
                  <a:pt x="648" y="6102"/>
                  <a:pt x="645" y="6116"/>
                  <a:pt x="679" y="6179"/>
                </a:cubicBezTo>
                <a:lnTo>
                  <a:pt x="672" y="6179"/>
                </a:lnTo>
                <a:cubicBezTo>
                  <a:pt x="672" y="6179"/>
                  <a:pt x="683" y="6190"/>
                  <a:pt x="696" y="6210"/>
                </a:cubicBezTo>
                <a:cubicBezTo>
                  <a:pt x="838" y="6460"/>
                  <a:pt x="1417" y="7305"/>
                  <a:pt x="3627" y="10538"/>
                </a:cubicBezTo>
                <a:cubicBezTo>
                  <a:pt x="4886" y="12377"/>
                  <a:pt x="6400" y="14595"/>
                  <a:pt x="7523" y="16255"/>
                </a:cubicBezTo>
                <a:lnTo>
                  <a:pt x="482" y="7191"/>
                </a:lnTo>
                <a:cubicBezTo>
                  <a:pt x="461" y="7162"/>
                  <a:pt x="427" y="7144"/>
                  <a:pt x="392" y="7144"/>
                </a:cubicBezTo>
                <a:cubicBezTo>
                  <a:pt x="381" y="7144"/>
                  <a:pt x="371" y="7146"/>
                  <a:pt x="360" y="7149"/>
                </a:cubicBezTo>
                <a:cubicBezTo>
                  <a:pt x="312" y="7159"/>
                  <a:pt x="277" y="7194"/>
                  <a:pt x="267" y="7242"/>
                </a:cubicBezTo>
                <a:cubicBezTo>
                  <a:pt x="267" y="7257"/>
                  <a:pt x="263" y="7267"/>
                  <a:pt x="301" y="7333"/>
                </a:cubicBezTo>
                <a:lnTo>
                  <a:pt x="291" y="7340"/>
                </a:lnTo>
                <a:lnTo>
                  <a:pt x="354" y="7420"/>
                </a:lnTo>
                <a:cubicBezTo>
                  <a:pt x="562" y="7749"/>
                  <a:pt x="1237" y="8750"/>
                  <a:pt x="3420" y="11972"/>
                </a:cubicBezTo>
                <a:cubicBezTo>
                  <a:pt x="4470" y="13524"/>
                  <a:pt x="5647" y="15264"/>
                  <a:pt x="6594" y="16663"/>
                </a:cubicBezTo>
                <a:lnTo>
                  <a:pt x="232" y="8545"/>
                </a:lnTo>
                <a:cubicBezTo>
                  <a:pt x="208" y="8514"/>
                  <a:pt x="172" y="8498"/>
                  <a:pt x="136" y="8498"/>
                </a:cubicBezTo>
                <a:cubicBezTo>
                  <a:pt x="111" y="8498"/>
                  <a:pt x="87" y="8506"/>
                  <a:pt x="66" y="8521"/>
                </a:cubicBezTo>
                <a:cubicBezTo>
                  <a:pt x="14" y="8560"/>
                  <a:pt x="0" y="8632"/>
                  <a:pt x="34" y="8684"/>
                </a:cubicBezTo>
                <a:lnTo>
                  <a:pt x="5634" y="16982"/>
                </a:lnTo>
                <a:cubicBezTo>
                  <a:pt x="4633" y="15769"/>
                  <a:pt x="3257" y="14061"/>
                  <a:pt x="2276" y="12845"/>
                </a:cubicBezTo>
                <a:cubicBezTo>
                  <a:pt x="1771" y="12222"/>
                  <a:pt x="1327" y="11667"/>
                  <a:pt x="1005" y="11275"/>
                </a:cubicBezTo>
                <a:cubicBezTo>
                  <a:pt x="738" y="10946"/>
                  <a:pt x="592" y="10767"/>
                  <a:pt x="506" y="10676"/>
                </a:cubicBezTo>
                <a:cubicBezTo>
                  <a:pt x="499" y="10669"/>
                  <a:pt x="496" y="10663"/>
                  <a:pt x="488" y="10652"/>
                </a:cubicBezTo>
                <a:lnTo>
                  <a:pt x="485" y="10655"/>
                </a:lnTo>
                <a:cubicBezTo>
                  <a:pt x="438" y="10610"/>
                  <a:pt x="409" y="10593"/>
                  <a:pt x="385" y="10593"/>
                </a:cubicBezTo>
                <a:cubicBezTo>
                  <a:pt x="364" y="10593"/>
                  <a:pt x="346" y="10605"/>
                  <a:pt x="322" y="10621"/>
                </a:cubicBezTo>
                <a:cubicBezTo>
                  <a:pt x="295" y="10639"/>
                  <a:pt x="277" y="10666"/>
                  <a:pt x="270" y="10701"/>
                </a:cubicBezTo>
                <a:cubicBezTo>
                  <a:pt x="267" y="10732"/>
                  <a:pt x="274" y="10763"/>
                  <a:pt x="291" y="10791"/>
                </a:cubicBezTo>
                <a:cubicBezTo>
                  <a:pt x="1625" y="12734"/>
                  <a:pt x="3437" y="15385"/>
                  <a:pt x="4435" y="16879"/>
                </a:cubicBezTo>
                <a:cubicBezTo>
                  <a:pt x="2359" y="14630"/>
                  <a:pt x="1681" y="13951"/>
                  <a:pt x="1427" y="13767"/>
                </a:cubicBezTo>
                <a:cubicBezTo>
                  <a:pt x="1424" y="13764"/>
                  <a:pt x="1421" y="13760"/>
                  <a:pt x="1417" y="13757"/>
                </a:cubicBezTo>
                <a:lnTo>
                  <a:pt x="1414" y="13760"/>
                </a:lnTo>
                <a:cubicBezTo>
                  <a:pt x="1357" y="13720"/>
                  <a:pt x="1323" y="13707"/>
                  <a:pt x="1298" y="13707"/>
                </a:cubicBezTo>
                <a:cubicBezTo>
                  <a:pt x="1278" y="13707"/>
                  <a:pt x="1265" y="13716"/>
                  <a:pt x="1251" y="13725"/>
                </a:cubicBezTo>
                <a:cubicBezTo>
                  <a:pt x="1227" y="13743"/>
                  <a:pt x="1206" y="13770"/>
                  <a:pt x="1203" y="13802"/>
                </a:cubicBezTo>
                <a:cubicBezTo>
                  <a:pt x="1195" y="13833"/>
                  <a:pt x="1203" y="13867"/>
                  <a:pt x="1219" y="13895"/>
                </a:cubicBezTo>
                <a:cubicBezTo>
                  <a:pt x="1653" y="14519"/>
                  <a:pt x="2353" y="15541"/>
                  <a:pt x="2425" y="15673"/>
                </a:cubicBezTo>
                <a:cubicBezTo>
                  <a:pt x="2429" y="15683"/>
                  <a:pt x="2436" y="15694"/>
                  <a:pt x="2443" y="15704"/>
                </a:cubicBezTo>
                <a:cubicBezTo>
                  <a:pt x="2467" y="15739"/>
                  <a:pt x="2505" y="15757"/>
                  <a:pt x="2544" y="15757"/>
                </a:cubicBezTo>
                <a:cubicBezTo>
                  <a:pt x="2566" y="15757"/>
                  <a:pt x="2589" y="15751"/>
                  <a:pt x="2609" y="15738"/>
                </a:cubicBezTo>
                <a:cubicBezTo>
                  <a:pt x="2637" y="15718"/>
                  <a:pt x="2654" y="15690"/>
                  <a:pt x="2661" y="15659"/>
                </a:cubicBezTo>
                <a:cubicBezTo>
                  <a:pt x="2671" y="15610"/>
                  <a:pt x="2675" y="15586"/>
                  <a:pt x="2100" y="14744"/>
                </a:cubicBezTo>
                <a:lnTo>
                  <a:pt x="2100" y="14744"/>
                </a:lnTo>
                <a:cubicBezTo>
                  <a:pt x="2938" y="15617"/>
                  <a:pt x="4238" y="17017"/>
                  <a:pt x="5197" y="18063"/>
                </a:cubicBezTo>
                <a:cubicBezTo>
                  <a:pt x="5222" y="18088"/>
                  <a:pt x="5255" y="18102"/>
                  <a:pt x="5288" y="18102"/>
                </a:cubicBezTo>
                <a:cubicBezTo>
                  <a:pt x="5310" y="18102"/>
                  <a:pt x="5333" y="18095"/>
                  <a:pt x="5353" y="18081"/>
                </a:cubicBezTo>
                <a:cubicBezTo>
                  <a:pt x="5381" y="18063"/>
                  <a:pt x="5398" y="18035"/>
                  <a:pt x="5405" y="18001"/>
                </a:cubicBezTo>
                <a:cubicBezTo>
                  <a:pt x="5409" y="17990"/>
                  <a:pt x="5412" y="17977"/>
                  <a:pt x="5374" y="17901"/>
                </a:cubicBezTo>
                <a:cubicBezTo>
                  <a:pt x="5374" y="17897"/>
                  <a:pt x="5370" y="17894"/>
                  <a:pt x="5367" y="17890"/>
                </a:cubicBezTo>
                <a:cubicBezTo>
                  <a:pt x="5225" y="17627"/>
                  <a:pt x="4625" y="16695"/>
                  <a:pt x="2151" y="13077"/>
                </a:cubicBezTo>
                <a:lnTo>
                  <a:pt x="2151" y="13077"/>
                </a:lnTo>
                <a:cubicBezTo>
                  <a:pt x="5530" y="17266"/>
                  <a:pt x="6445" y="18379"/>
                  <a:pt x="6746" y="18635"/>
                </a:cubicBezTo>
                <a:lnTo>
                  <a:pt x="6757" y="18652"/>
                </a:lnTo>
                <a:lnTo>
                  <a:pt x="6763" y="18649"/>
                </a:lnTo>
                <a:cubicBezTo>
                  <a:pt x="6815" y="18692"/>
                  <a:pt x="6847" y="18706"/>
                  <a:pt x="6872" y="18706"/>
                </a:cubicBezTo>
                <a:cubicBezTo>
                  <a:pt x="6893" y="18706"/>
                  <a:pt x="6908" y="18695"/>
                  <a:pt x="6926" y="18684"/>
                </a:cubicBezTo>
                <a:cubicBezTo>
                  <a:pt x="6950" y="18666"/>
                  <a:pt x="6968" y="18638"/>
                  <a:pt x="6975" y="18607"/>
                </a:cubicBezTo>
                <a:cubicBezTo>
                  <a:pt x="6982" y="18576"/>
                  <a:pt x="6975" y="18542"/>
                  <a:pt x="6957" y="18518"/>
                </a:cubicBezTo>
                <a:lnTo>
                  <a:pt x="2127" y="11355"/>
                </a:lnTo>
                <a:lnTo>
                  <a:pt x="8399" y="19359"/>
                </a:lnTo>
                <a:cubicBezTo>
                  <a:pt x="8423" y="19391"/>
                  <a:pt x="8458" y="19407"/>
                  <a:pt x="8495" y="19407"/>
                </a:cubicBezTo>
                <a:cubicBezTo>
                  <a:pt x="8506" y="19407"/>
                  <a:pt x="8513" y="19404"/>
                  <a:pt x="8524" y="19404"/>
                </a:cubicBezTo>
                <a:cubicBezTo>
                  <a:pt x="8569" y="19394"/>
                  <a:pt x="8604" y="19356"/>
                  <a:pt x="8614" y="19311"/>
                </a:cubicBezTo>
                <a:cubicBezTo>
                  <a:pt x="8617" y="19293"/>
                  <a:pt x="8620" y="19283"/>
                  <a:pt x="8583" y="19217"/>
                </a:cubicBezTo>
                <a:lnTo>
                  <a:pt x="8589" y="19214"/>
                </a:lnTo>
                <a:lnTo>
                  <a:pt x="8548" y="19158"/>
                </a:lnTo>
                <a:cubicBezTo>
                  <a:pt x="8326" y="18791"/>
                  <a:pt x="7398" y="17419"/>
                  <a:pt x="3618" y="11837"/>
                </a:cubicBezTo>
                <a:cubicBezTo>
                  <a:pt x="3233" y="11266"/>
                  <a:pt x="2852" y="10701"/>
                  <a:pt x="2495" y="10177"/>
                </a:cubicBezTo>
                <a:lnTo>
                  <a:pt x="2495" y="10177"/>
                </a:lnTo>
                <a:lnTo>
                  <a:pt x="9144" y="18735"/>
                </a:lnTo>
                <a:cubicBezTo>
                  <a:pt x="9167" y="18767"/>
                  <a:pt x="9203" y="18783"/>
                  <a:pt x="9239" y="18783"/>
                </a:cubicBezTo>
                <a:cubicBezTo>
                  <a:pt x="9262" y="18783"/>
                  <a:pt x="9286" y="18777"/>
                  <a:pt x="9306" y="18763"/>
                </a:cubicBezTo>
                <a:cubicBezTo>
                  <a:pt x="9334" y="18746"/>
                  <a:pt x="9352" y="18715"/>
                  <a:pt x="9359" y="18684"/>
                </a:cubicBezTo>
                <a:cubicBezTo>
                  <a:pt x="9376" y="18583"/>
                  <a:pt x="9386" y="18538"/>
                  <a:pt x="3825" y="10402"/>
                </a:cubicBezTo>
                <a:cubicBezTo>
                  <a:pt x="3645" y="10140"/>
                  <a:pt x="3469" y="9879"/>
                  <a:pt x="3295" y="9623"/>
                </a:cubicBezTo>
                <a:lnTo>
                  <a:pt x="3295" y="9623"/>
                </a:lnTo>
                <a:cubicBezTo>
                  <a:pt x="4026" y="10586"/>
                  <a:pt x="4847" y="11664"/>
                  <a:pt x="5672" y="12745"/>
                </a:cubicBezTo>
                <a:cubicBezTo>
                  <a:pt x="6923" y="14384"/>
                  <a:pt x="8174" y="16026"/>
                  <a:pt x="9112" y="17256"/>
                </a:cubicBezTo>
                <a:cubicBezTo>
                  <a:pt x="9581" y="17869"/>
                  <a:pt x="9976" y="18382"/>
                  <a:pt x="10249" y="18739"/>
                </a:cubicBezTo>
                <a:cubicBezTo>
                  <a:pt x="10464" y="19020"/>
                  <a:pt x="10588" y="19179"/>
                  <a:pt x="10665" y="19266"/>
                </a:cubicBezTo>
                <a:cubicBezTo>
                  <a:pt x="10668" y="19269"/>
                  <a:pt x="10672" y="19276"/>
                  <a:pt x="10675" y="19276"/>
                </a:cubicBezTo>
                <a:cubicBezTo>
                  <a:pt x="10729" y="19332"/>
                  <a:pt x="10761" y="19352"/>
                  <a:pt x="10787" y="19352"/>
                </a:cubicBezTo>
                <a:cubicBezTo>
                  <a:pt x="10808" y="19352"/>
                  <a:pt x="10826" y="19340"/>
                  <a:pt x="10849" y="19324"/>
                </a:cubicBezTo>
                <a:cubicBezTo>
                  <a:pt x="10876" y="19307"/>
                  <a:pt x="10894" y="19279"/>
                  <a:pt x="10900" y="19248"/>
                </a:cubicBezTo>
                <a:cubicBezTo>
                  <a:pt x="10904" y="19234"/>
                  <a:pt x="10904" y="19224"/>
                  <a:pt x="10859" y="19148"/>
                </a:cubicBezTo>
                <a:lnTo>
                  <a:pt x="10870" y="19141"/>
                </a:lnTo>
                <a:cubicBezTo>
                  <a:pt x="10862" y="19134"/>
                  <a:pt x="10845" y="19116"/>
                  <a:pt x="10824" y="19085"/>
                </a:cubicBezTo>
                <a:cubicBezTo>
                  <a:pt x="10558" y="18649"/>
                  <a:pt x="9403" y="16923"/>
                  <a:pt x="4501" y="9678"/>
                </a:cubicBezTo>
                <a:lnTo>
                  <a:pt x="4501" y="9678"/>
                </a:lnTo>
                <a:cubicBezTo>
                  <a:pt x="5142" y="10535"/>
                  <a:pt x="5839" y="11459"/>
                  <a:pt x="6535" y="12377"/>
                </a:cubicBezTo>
                <a:cubicBezTo>
                  <a:pt x="10204" y="17235"/>
                  <a:pt x="11247" y="18583"/>
                  <a:pt x="11593" y="18922"/>
                </a:cubicBezTo>
                <a:cubicBezTo>
                  <a:pt x="11607" y="18940"/>
                  <a:pt x="11621" y="18957"/>
                  <a:pt x="11631" y="18975"/>
                </a:cubicBezTo>
                <a:lnTo>
                  <a:pt x="11645" y="18967"/>
                </a:lnTo>
                <a:cubicBezTo>
                  <a:pt x="11697" y="19011"/>
                  <a:pt x="11728" y="19026"/>
                  <a:pt x="11752" y="19026"/>
                </a:cubicBezTo>
                <a:cubicBezTo>
                  <a:pt x="11770" y="19026"/>
                  <a:pt x="11784" y="19016"/>
                  <a:pt x="11798" y="19006"/>
                </a:cubicBezTo>
                <a:cubicBezTo>
                  <a:pt x="11826" y="18988"/>
                  <a:pt x="11842" y="18961"/>
                  <a:pt x="11850" y="18929"/>
                </a:cubicBezTo>
                <a:cubicBezTo>
                  <a:pt x="11857" y="18898"/>
                  <a:pt x="11850" y="18863"/>
                  <a:pt x="11829" y="18836"/>
                </a:cubicBezTo>
                <a:cubicBezTo>
                  <a:pt x="9071" y="14900"/>
                  <a:pt x="5340" y="9512"/>
                  <a:pt x="3351" y="6508"/>
                </a:cubicBezTo>
                <a:lnTo>
                  <a:pt x="3351" y="6508"/>
                </a:lnTo>
                <a:cubicBezTo>
                  <a:pt x="4324" y="7832"/>
                  <a:pt x="5631" y="9599"/>
                  <a:pt x="6936" y="11352"/>
                </a:cubicBezTo>
                <a:cubicBezTo>
                  <a:pt x="11608" y="17629"/>
                  <a:pt x="12228" y="18294"/>
                  <a:pt x="12410" y="18294"/>
                </a:cubicBezTo>
                <a:cubicBezTo>
                  <a:pt x="12433" y="18294"/>
                  <a:pt x="12450" y="18283"/>
                  <a:pt x="12466" y="18271"/>
                </a:cubicBezTo>
                <a:cubicBezTo>
                  <a:pt x="12494" y="18254"/>
                  <a:pt x="12512" y="18226"/>
                  <a:pt x="12518" y="18195"/>
                </a:cubicBezTo>
                <a:cubicBezTo>
                  <a:pt x="12525" y="18160"/>
                  <a:pt x="12515" y="18129"/>
                  <a:pt x="12498" y="18102"/>
                </a:cubicBezTo>
                <a:cubicBezTo>
                  <a:pt x="9680" y="14079"/>
                  <a:pt x="5845" y="8535"/>
                  <a:pt x="3912" y="5600"/>
                </a:cubicBezTo>
                <a:lnTo>
                  <a:pt x="3912" y="5600"/>
                </a:lnTo>
                <a:cubicBezTo>
                  <a:pt x="4934" y="6969"/>
                  <a:pt x="6375" y="8899"/>
                  <a:pt x="7809" y="10811"/>
                </a:cubicBezTo>
                <a:cubicBezTo>
                  <a:pt x="9362" y="12880"/>
                  <a:pt x="10606" y="14522"/>
                  <a:pt x="11500" y="15700"/>
                </a:cubicBezTo>
                <a:cubicBezTo>
                  <a:pt x="12971" y="17627"/>
                  <a:pt x="13213" y="17940"/>
                  <a:pt x="13328" y="17940"/>
                </a:cubicBezTo>
                <a:cubicBezTo>
                  <a:pt x="13350" y="17940"/>
                  <a:pt x="13368" y="17929"/>
                  <a:pt x="13388" y="17915"/>
                </a:cubicBezTo>
                <a:cubicBezTo>
                  <a:pt x="13416" y="17897"/>
                  <a:pt x="13437" y="17866"/>
                  <a:pt x="13440" y="17835"/>
                </a:cubicBezTo>
                <a:cubicBezTo>
                  <a:pt x="13468" y="17699"/>
                  <a:pt x="12990" y="16948"/>
                  <a:pt x="7557" y="9027"/>
                </a:cubicBezTo>
                <a:cubicBezTo>
                  <a:pt x="6999" y="8216"/>
                  <a:pt x="6434" y="7395"/>
                  <a:pt x="5914" y="6633"/>
                </a:cubicBezTo>
                <a:lnTo>
                  <a:pt x="5914" y="6633"/>
                </a:lnTo>
                <a:lnTo>
                  <a:pt x="14279" y="17720"/>
                </a:lnTo>
                <a:cubicBezTo>
                  <a:pt x="14301" y="17751"/>
                  <a:pt x="14337" y="17767"/>
                  <a:pt x="14374" y="17767"/>
                </a:cubicBezTo>
                <a:cubicBezTo>
                  <a:pt x="14399" y="17767"/>
                  <a:pt x="14424" y="17760"/>
                  <a:pt x="14445" y="17744"/>
                </a:cubicBezTo>
                <a:cubicBezTo>
                  <a:pt x="14497" y="17707"/>
                  <a:pt x="14511" y="17634"/>
                  <a:pt x="14473" y="17582"/>
                </a:cubicBezTo>
                <a:cubicBezTo>
                  <a:pt x="12383" y="14491"/>
                  <a:pt x="9186" y="9765"/>
                  <a:pt x="6874" y="6339"/>
                </a:cubicBezTo>
                <a:lnTo>
                  <a:pt x="6874" y="6339"/>
                </a:lnTo>
                <a:cubicBezTo>
                  <a:pt x="7675" y="7423"/>
                  <a:pt x="8565" y="8622"/>
                  <a:pt x="9456" y="9814"/>
                </a:cubicBezTo>
                <a:cubicBezTo>
                  <a:pt x="13630" y="15420"/>
                  <a:pt x="14788" y="16938"/>
                  <a:pt x="15162" y="17308"/>
                </a:cubicBezTo>
                <a:cubicBezTo>
                  <a:pt x="15176" y="17328"/>
                  <a:pt x="15189" y="17349"/>
                  <a:pt x="15204" y="17370"/>
                </a:cubicBezTo>
                <a:lnTo>
                  <a:pt x="15218" y="17360"/>
                </a:lnTo>
                <a:cubicBezTo>
                  <a:pt x="15269" y="17406"/>
                  <a:pt x="15301" y="17420"/>
                  <a:pt x="15325" y="17420"/>
                </a:cubicBezTo>
                <a:cubicBezTo>
                  <a:pt x="15344" y="17420"/>
                  <a:pt x="15358" y="17411"/>
                  <a:pt x="15373" y="17402"/>
                </a:cubicBezTo>
                <a:cubicBezTo>
                  <a:pt x="15397" y="17384"/>
                  <a:pt x="15418" y="17357"/>
                  <a:pt x="15422" y="17325"/>
                </a:cubicBezTo>
                <a:cubicBezTo>
                  <a:pt x="15429" y="17294"/>
                  <a:pt x="15422" y="17259"/>
                  <a:pt x="15405" y="17235"/>
                </a:cubicBezTo>
                <a:cubicBezTo>
                  <a:pt x="13353" y="14238"/>
                  <a:pt x="8953" y="7797"/>
                  <a:pt x="6525" y="4173"/>
                </a:cubicBezTo>
                <a:lnTo>
                  <a:pt x="6525" y="4173"/>
                </a:lnTo>
                <a:cubicBezTo>
                  <a:pt x="8970" y="7420"/>
                  <a:pt x="13229" y="13098"/>
                  <a:pt x="15845" y="16591"/>
                </a:cubicBezTo>
                <a:cubicBezTo>
                  <a:pt x="15868" y="16622"/>
                  <a:pt x="15904" y="16640"/>
                  <a:pt x="15942" y="16640"/>
                </a:cubicBezTo>
                <a:cubicBezTo>
                  <a:pt x="15965" y="16640"/>
                  <a:pt x="15990" y="16633"/>
                  <a:pt x="16011" y="16618"/>
                </a:cubicBezTo>
                <a:cubicBezTo>
                  <a:pt x="16063" y="16580"/>
                  <a:pt x="16077" y="16508"/>
                  <a:pt x="16042" y="16452"/>
                </a:cubicBezTo>
                <a:lnTo>
                  <a:pt x="7339" y="3549"/>
                </a:lnTo>
                <a:lnTo>
                  <a:pt x="7339" y="3549"/>
                </a:lnTo>
                <a:cubicBezTo>
                  <a:pt x="9552" y="6439"/>
                  <a:pt x="13492" y="11740"/>
                  <a:pt x="16371" y="15649"/>
                </a:cubicBezTo>
                <a:cubicBezTo>
                  <a:pt x="16396" y="15682"/>
                  <a:pt x="16433" y="15699"/>
                  <a:pt x="16469" y="15699"/>
                </a:cubicBezTo>
                <a:cubicBezTo>
                  <a:pt x="16493" y="15699"/>
                  <a:pt x="16517" y="15691"/>
                  <a:pt x="16537" y="15676"/>
                </a:cubicBezTo>
                <a:cubicBezTo>
                  <a:pt x="16593" y="15638"/>
                  <a:pt x="16607" y="15565"/>
                  <a:pt x="16569" y="15510"/>
                </a:cubicBezTo>
                <a:lnTo>
                  <a:pt x="8381" y="3369"/>
                </a:lnTo>
                <a:lnTo>
                  <a:pt x="8381" y="3369"/>
                </a:lnTo>
                <a:cubicBezTo>
                  <a:pt x="9331" y="4644"/>
                  <a:pt x="10519" y="6279"/>
                  <a:pt x="11639" y="7811"/>
                </a:cubicBezTo>
                <a:cubicBezTo>
                  <a:pt x="16474" y="14448"/>
                  <a:pt x="17084" y="15194"/>
                  <a:pt x="17287" y="15194"/>
                </a:cubicBezTo>
                <a:cubicBezTo>
                  <a:pt x="17314" y="15194"/>
                  <a:pt x="17334" y="15181"/>
                  <a:pt x="17356" y="15166"/>
                </a:cubicBezTo>
                <a:cubicBezTo>
                  <a:pt x="17383" y="15150"/>
                  <a:pt x="17401" y="15121"/>
                  <a:pt x="17407" y="15087"/>
                </a:cubicBezTo>
                <a:cubicBezTo>
                  <a:pt x="17414" y="15056"/>
                  <a:pt x="17407" y="15025"/>
                  <a:pt x="17386" y="14997"/>
                </a:cubicBezTo>
                <a:cubicBezTo>
                  <a:pt x="15318" y="11962"/>
                  <a:pt x="12068" y="7180"/>
                  <a:pt x="9906" y="3972"/>
                </a:cubicBezTo>
                <a:lnTo>
                  <a:pt x="9906" y="3972"/>
                </a:lnTo>
                <a:cubicBezTo>
                  <a:pt x="16070" y="12249"/>
                  <a:pt x="17470" y="14058"/>
                  <a:pt x="17861" y="14405"/>
                </a:cubicBezTo>
                <a:cubicBezTo>
                  <a:pt x="17865" y="14405"/>
                  <a:pt x="17865" y="14408"/>
                  <a:pt x="17865" y="14408"/>
                </a:cubicBezTo>
                <a:lnTo>
                  <a:pt x="17868" y="14408"/>
                </a:lnTo>
                <a:cubicBezTo>
                  <a:pt x="17928" y="14460"/>
                  <a:pt x="17965" y="14477"/>
                  <a:pt x="17991" y="14477"/>
                </a:cubicBezTo>
                <a:cubicBezTo>
                  <a:pt x="18012" y="14477"/>
                  <a:pt x="18026" y="14467"/>
                  <a:pt x="18042" y="14456"/>
                </a:cubicBezTo>
                <a:cubicBezTo>
                  <a:pt x="18069" y="14439"/>
                  <a:pt x="18087" y="14411"/>
                  <a:pt x="18093" y="14381"/>
                </a:cubicBezTo>
                <a:cubicBezTo>
                  <a:pt x="18107" y="14307"/>
                  <a:pt x="18107" y="14290"/>
                  <a:pt x="9729" y="1910"/>
                </a:cubicBezTo>
                <a:lnTo>
                  <a:pt x="9729" y="1910"/>
                </a:lnTo>
                <a:cubicBezTo>
                  <a:pt x="11770" y="4527"/>
                  <a:pt x="15589" y="9654"/>
                  <a:pt x="18346" y="13399"/>
                </a:cubicBezTo>
                <a:cubicBezTo>
                  <a:pt x="18370" y="13432"/>
                  <a:pt x="18409" y="13450"/>
                  <a:pt x="18451" y="13450"/>
                </a:cubicBezTo>
                <a:cubicBezTo>
                  <a:pt x="18457" y="13450"/>
                  <a:pt x="18464" y="13449"/>
                  <a:pt x="18471" y="13448"/>
                </a:cubicBezTo>
                <a:cubicBezTo>
                  <a:pt x="18516" y="13438"/>
                  <a:pt x="18554" y="13399"/>
                  <a:pt x="18565" y="13351"/>
                </a:cubicBezTo>
                <a:cubicBezTo>
                  <a:pt x="18568" y="13330"/>
                  <a:pt x="18568" y="13320"/>
                  <a:pt x="18536" y="13261"/>
                </a:cubicBezTo>
                <a:lnTo>
                  <a:pt x="18541" y="13258"/>
                </a:lnTo>
                <a:cubicBezTo>
                  <a:pt x="18541" y="13254"/>
                  <a:pt x="18523" y="13230"/>
                  <a:pt x="18488" y="13185"/>
                </a:cubicBezTo>
                <a:cubicBezTo>
                  <a:pt x="18419" y="13081"/>
                  <a:pt x="18294" y="12897"/>
                  <a:pt x="18062" y="12564"/>
                </a:cubicBezTo>
                <a:cubicBezTo>
                  <a:pt x="13596" y="6117"/>
                  <a:pt x="11479" y="2988"/>
                  <a:pt x="10558" y="1564"/>
                </a:cubicBezTo>
                <a:lnTo>
                  <a:pt x="10558" y="1564"/>
                </a:lnTo>
                <a:cubicBezTo>
                  <a:pt x="11881" y="3227"/>
                  <a:pt x="14535" y="6737"/>
                  <a:pt x="16295" y="9062"/>
                </a:cubicBezTo>
                <a:cubicBezTo>
                  <a:pt x="16991" y="9983"/>
                  <a:pt x="17605" y="10794"/>
                  <a:pt x="18045" y="11373"/>
                </a:cubicBezTo>
                <a:cubicBezTo>
                  <a:pt x="18661" y="12181"/>
                  <a:pt x="18790" y="12348"/>
                  <a:pt x="18869" y="12348"/>
                </a:cubicBezTo>
                <a:cubicBezTo>
                  <a:pt x="18889" y="12348"/>
                  <a:pt x="18907" y="12337"/>
                  <a:pt x="18928" y="12322"/>
                </a:cubicBezTo>
                <a:cubicBezTo>
                  <a:pt x="18956" y="12305"/>
                  <a:pt x="18977" y="12273"/>
                  <a:pt x="18981" y="12243"/>
                </a:cubicBezTo>
                <a:cubicBezTo>
                  <a:pt x="18990" y="12190"/>
                  <a:pt x="19019" y="12041"/>
                  <a:pt x="13689" y="4263"/>
                </a:cubicBezTo>
                <a:lnTo>
                  <a:pt x="13689" y="4263"/>
                </a:lnTo>
                <a:cubicBezTo>
                  <a:pt x="18445" y="10499"/>
                  <a:pt x="19055" y="11160"/>
                  <a:pt x="19236" y="11160"/>
                </a:cubicBezTo>
                <a:cubicBezTo>
                  <a:pt x="19259" y="11160"/>
                  <a:pt x="19275" y="11149"/>
                  <a:pt x="19292" y="11137"/>
                </a:cubicBezTo>
                <a:cubicBezTo>
                  <a:pt x="19320" y="11117"/>
                  <a:pt x="19341" y="11088"/>
                  <a:pt x="19344" y="11058"/>
                </a:cubicBezTo>
                <a:cubicBezTo>
                  <a:pt x="19355" y="11002"/>
                  <a:pt x="19379" y="10877"/>
                  <a:pt x="14251" y="3390"/>
                </a:cubicBezTo>
                <a:lnTo>
                  <a:pt x="14251" y="3390"/>
                </a:lnTo>
                <a:cubicBezTo>
                  <a:pt x="14646" y="3889"/>
                  <a:pt x="15065" y="4415"/>
                  <a:pt x="15480" y="4938"/>
                </a:cubicBezTo>
                <a:cubicBezTo>
                  <a:pt x="18024" y="8126"/>
                  <a:pt x="18769" y="9024"/>
                  <a:pt x="19035" y="9241"/>
                </a:cubicBezTo>
                <a:lnTo>
                  <a:pt x="19043" y="9252"/>
                </a:lnTo>
                <a:lnTo>
                  <a:pt x="19043" y="9249"/>
                </a:lnTo>
                <a:cubicBezTo>
                  <a:pt x="19096" y="9292"/>
                  <a:pt x="19129" y="9305"/>
                  <a:pt x="19154" y="9305"/>
                </a:cubicBezTo>
                <a:cubicBezTo>
                  <a:pt x="19176" y="9305"/>
                  <a:pt x="19191" y="9295"/>
                  <a:pt x="19209" y="9283"/>
                </a:cubicBezTo>
                <a:cubicBezTo>
                  <a:pt x="19264" y="9246"/>
                  <a:pt x="19278" y="9172"/>
                  <a:pt x="19240" y="9117"/>
                </a:cubicBezTo>
                <a:lnTo>
                  <a:pt x="15031" y="2870"/>
                </a:lnTo>
                <a:lnTo>
                  <a:pt x="18523" y="6754"/>
                </a:lnTo>
                <a:cubicBezTo>
                  <a:pt x="18546" y="6781"/>
                  <a:pt x="18579" y="6795"/>
                  <a:pt x="18612" y="6795"/>
                </a:cubicBezTo>
                <a:cubicBezTo>
                  <a:pt x="18638" y="6795"/>
                  <a:pt x="18664" y="6786"/>
                  <a:pt x="18686" y="6768"/>
                </a:cubicBezTo>
                <a:cubicBezTo>
                  <a:pt x="18738" y="6730"/>
                  <a:pt x="18749" y="6660"/>
                  <a:pt x="18710" y="6605"/>
                </a:cubicBezTo>
                <a:cubicBezTo>
                  <a:pt x="17612" y="5001"/>
                  <a:pt x="15955" y="2572"/>
                  <a:pt x="15841" y="2360"/>
                </a:cubicBezTo>
                <a:cubicBezTo>
                  <a:pt x="15838" y="2347"/>
                  <a:pt x="15831" y="2336"/>
                  <a:pt x="15824" y="2326"/>
                </a:cubicBezTo>
                <a:cubicBezTo>
                  <a:pt x="15802" y="2292"/>
                  <a:pt x="15765" y="2273"/>
                  <a:pt x="15726" y="2273"/>
                </a:cubicBezTo>
                <a:cubicBezTo>
                  <a:pt x="15703" y="2273"/>
                  <a:pt x="15679" y="2280"/>
                  <a:pt x="15658" y="2295"/>
                </a:cubicBezTo>
                <a:cubicBezTo>
                  <a:pt x="15630" y="2312"/>
                  <a:pt x="15613" y="2340"/>
                  <a:pt x="15605" y="2374"/>
                </a:cubicBezTo>
                <a:cubicBezTo>
                  <a:pt x="15595" y="2430"/>
                  <a:pt x="15589" y="2468"/>
                  <a:pt x="17484" y="5240"/>
                </a:cubicBezTo>
                <a:lnTo>
                  <a:pt x="14050" y="1425"/>
                </a:lnTo>
                <a:cubicBezTo>
                  <a:pt x="14027" y="1397"/>
                  <a:pt x="13993" y="1384"/>
                  <a:pt x="13959" y="1384"/>
                </a:cubicBezTo>
                <a:cubicBezTo>
                  <a:pt x="13934" y="1384"/>
                  <a:pt x="13908" y="1392"/>
                  <a:pt x="13887" y="1408"/>
                </a:cubicBezTo>
                <a:cubicBezTo>
                  <a:pt x="13838" y="1450"/>
                  <a:pt x="13825" y="1519"/>
                  <a:pt x="13863" y="1570"/>
                </a:cubicBezTo>
                <a:lnTo>
                  <a:pt x="17906" y="7568"/>
                </a:lnTo>
                <a:cubicBezTo>
                  <a:pt x="16427" y="5756"/>
                  <a:pt x="13995" y="2690"/>
                  <a:pt x="12203" y="406"/>
                </a:cubicBezTo>
                <a:cubicBezTo>
                  <a:pt x="12179" y="376"/>
                  <a:pt x="12144" y="360"/>
                  <a:pt x="12109" y="360"/>
                </a:cubicBezTo>
                <a:cubicBezTo>
                  <a:pt x="12084" y="360"/>
                  <a:pt x="12058" y="368"/>
                  <a:pt x="12037" y="385"/>
                </a:cubicBezTo>
                <a:cubicBezTo>
                  <a:pt x="11985" y="424"/>
                  <a:pt x="11971" y="497"/>
                  <a:pt x="12009" y="548"/>
                </a:cubicBezTo>
                <a:cubicBezTo>
                  <a:pt x="14123" y="3625"/>
                  <a:pt x="17050" y="7908"/>
                  <a:pt x="18391" y="9932"/>
                </a:cubicBezTo>
                <a:cubicBezTo>
                  <a:pt x="16853" y="8036"/>
                  <a:pt x="13734" y="3927"/>
                  <a:pt x="12200" y="1903"/>
                </a:cubicBezTo>
                <a:cubicBezTo>
                  <a:pt x="11815" y="1397"/>
                  <a:pt x="11493" y="975"/>
                  <a:pt x="11268" y="681"/>
                </a:cubicBezTo>
                <a:cubicBezTo>
                  <a:pt x="11105" y="465"/>
                  <a:pt x="11004" y="334"/>
                  <a:pt x="10939" y="257"/>
                </a:cubicBezTo>
                <a:cubicBezTo>
                  <a:pt x="10928" y="247"/>
                  <a:pt x="10921" y="233"/>
                  <a:pt x="10914" y="223"/>
                </a:cubicBezTo>
                <a:lnTo>
                  <a:pt x="10911" y="227"/>
                </a:lnTo>
                <a:cubicBezTo>
                  <a:pt x="10864" y="179"/>
                  <a:pt x="10836" y="162"/>
                  <a:pt x="10811" y="162"/>
                </a:cubicBezTo>
                <a:cubicBezTo>
                  <a:pt x="10791" y="162"/>
                  <a:pt x="10773" y="174"/>
                  <a:pt x="10748" y="192"/>
                </a:cubicBezTo>
                <a:cubicBezTo>
                  <a:pt x="10720" y="209"/>
                  <a:pt x="10703" y="237"/>
                  <a:pt x="10696" y="268"/>
                </a:cubicBezTo>
                <a:cubicBezTo>
                  <a:pt x="10689" y="302"/>
                  <a:pt x="10696" y="334"/>
                  <a:pt x="10717" y="361"/>
                </a:cubicBezTo>
                <a:cubicBezTo>
                  <a:pt x="12771" y="3345"/>
                  <a:pt x="15501" y="7329"/>
                  <a:pt x="17189" y="9844"/>
                </a:cubicBezTo>
                <a:cubicBezTo>
                  <a:pt x="16967" y="9550"/>
                  <a:pt x="16728" y="9238"/>
                  <a:pt x="16486" y="8916"/>
                </a:cubicBezTo>
                <a:cubicBezTo>
                  <a:pt x="10626" y="1166"/>
                  <a:pt x="9982" y="403"/>
                  <a:pt x="9796" y="403"/>
                </a:cubicBezTo>
                <a:cubicBezTo>
                  <a:pt x="9774" y="403"/>
                  <a:pt x="9759" y="413"/>
                  <a:pt x="9743" y="424"/>
                </a:cubicBezTo>
                <a:cubicBezTo>
                  <a:pt x="9715" y="444"/>
                  <a:pt x="9695" y="476"/>
                  <a:pt x="9688" y="507"/>
                </a:cubicBezTo>
                <a:cubicBezTo>
                  <a:pt x="9670" y="604"/>
                  <a:pt x="9643" y="753"/>
                  <a:pt x="14330" y="7586"/>
                </a:cubicBezTo>
                <a:cubicBezTo>
                  <a:pt x="14088" y="7257"/>
                  <a:pt x="13838" y="6924"/>
                  <a:pt x="13593" y="6595"/>
                </a:cubicBezTo>
                <a:cubicBezTo>
                  <a:pt x="9784" y="1515"/>
                  <a:pt x="8794" y="302"/>
                  <a:pt x="8475" y="57"/>
                </a:cubicBezTo>
                <a:cubicBezTo>
                  <a:pt x="8471" y="57"/>
                  <a:pt x="8471" y="53"/>
                  <a:pt x="8471" y="53"/>
                </a:cubicBezTo>
                <a:lnTo>
                  <a:pt x="8471" y="57"/>
                </a:lnTo>
                <a:cubicBezTo>
                  <a:pt x="8417" y="15"/>
                  <a:pt x="8382" y="1"/>
                  <a:pt x="835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09" name="Google Shape;1109;p67"/>
          <p:cNvSpPr txBox="1">
            <a:spLocks noGrp="1"/>
          </p:cNvSpPr>
          <p:nvPr>
            <p:ph type="title"/>
          </p:nvPr>
        </p:nvSpPr>
        <p:spPr>
          <a:xfrm>
            <a:off x="438150" y="658798"/>
            <a:ext cx="10972799" cy="5311855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6133" b="1" dirty="0">
                <a:solidFill>
                  <a:srgbClr val="CC4125"/>
                </a:solidFill>
              </a:rPr>
              <a:t>      </a:t>
            </a:r>
            <a:endParaRPr sz="6133" b="1" dirty="0">
              <a:solidFill>
                <a:srgbClr val="CC4125"/>
              </a:solidFill>
            </a:endParaRPr>
          </a:p>
          <a:p>
            <a:endParaRPr sz="6133" b="1" dirty="0">
              <a:solidFill>
                <a:srgbClr val="CC4125"/>
              </a:solidFill>
            </a:endParaRPr>
          </a:p>
          <a:p>
            <a:endParaRPr sz="6133" b="1" u="sng" dirty="0">
              <a:solidFill>
                <a:srgbClr val="CC4125"/>
              </a:solidFill>
            </a:endParaRPr>
          </a:p>
          <a:p>
            <a:br>
              <a:rPr lang="en" sz="6133" b="1" dirty="0">
                <a:solidFill>
                  <a:srgbClr val="CC4125"/>
                </a:solidFill>
              </a:rPr>
            </a:br>
            <a:r>
              <a:rPr lang="en" sz="6133" b="1" dirty="0">
                <a:solidFill>
                  <a:srgbClr val="CC4125"/>
                </a:solidFill>
              </a:rPr>
              <a:t>September 1, 2020</a:t>
            </a:r>
            <a:endParaRPr sz="6133" b="1" dirty="0">
              <a:solidFill>
                <a:srgbClr val="CC4125"/>
              </a:solidFill>
            </a:endParaRPr>
          </a:p>
          <a:p>
            <a:r>
              <a:rPr lang="en" sz="5333" b="1" u="sng" dirty="0">
                <a:solidFill>
                  <a:srgbClr val="4C1130"/>
                </a:solidFill>
              </a:rPr>
              <a:t>   </a:t>
            </a:r>
            <a:endParaRPr sz="5333" b="1" u="sng" dirty="0">
              <a:solidFill>
                <a:srgbClr val="4C1130"/>
              </a:solidFill>
            </a:endParaRPr>
          </a:p>
          <a:p>
            <a:pPr marL="609585" indent="-575719">
              <a:buClr>
                <a:srgbClr val="4C1130"/>
              </a:buClr>
              <a:buSzPts val="3200"/>
              <a:buChar char="●"/>
            </a:pPr>
            <a:r>
              <a:rPr lang="en" sz="4267" b="1" u="sng" dirty="0">
                <a:solidFill>
                  <a:srgbClr val="4C1130"/>
                </a:solidFill>
              </a:rPr>
              <a:t> Do Today’s Bellringer</a:t>
            </a:r>
            <a:endParaRPr sz="4267" b="1" u="sng" dirty="0">
              <a:solidFill>
                <a:srgbClr val="4C1130"/>
              </a:solidFill>
            </a:endParaRPr>
          </a:p>
          <a:p>
            <a:pPr marL="609585"/>
            <a:r>
              <a:rPr lang="en" sz="4267" b="1" u="sng" dirty="0">
                <a:solidFill>
                  <a:srgbClr val="4C1130"/>
                </a:solidFill>
              </a:rPr>
              <a:t>#7</a:t>
            </a:r>
            <a:endParaRPr sz="4267" b="1" u="sng" dirty="0">
              <a:solidFill>
                <a:srgbClr val="4C1130"/>
              </a:solidFill>
            </a:endParaRPr>
          </a:p>
          <a:p>
            <a:pPr marL="609585"/>
            <a:endParaRPr sz="3067" b="1" dirty="0">
              <a:solidFill>
                <a:srgbClr val="4C1130"/>
              </a:solidFill>
            </a:endParaRPr>
          </a:p>
          <a:p>
            <a:pPr marL="609585"/>
            <a:endParaRPr sz="3067" b="1" dirty="0">
              <a:solidFill>
                <a:srgbClr val="4C1130"/>
              </a:solidFill>
            </a:endParaRPr>
          </a:p>
          <a:p>
            <a:pPr algn="l"/>
            <a:endParaRPr sz="4267" b="1" dirty="0">
              <a:solidFill>
                <a:srgbClr val="4C1130"/>
              </a:solidFill>
            </a:endParaRPr>
          </a:p>
          <a:p>
            <a:endParaRPr sz="5333" b="1" dirty="0">
              <a:solidFill>
                <a:srgbClr val="4C1130"/>
              </a:solidFill>
            </a:endParaRPr>
          </a:p>
        </p:txBody>
      </p:sp>
      <p:grpSp>
        <p:nvGrpSpPr>
          <p:cNvPr id="1110" name="Google Shape;1110;p67"/>
          <p:cNvGrpSpPr/>
          <p:nvPr/>
        </p:nvGrpSpPr>
        <p:grpSpPr>
          <a:xfrm rot="1028798">
            <a:off x="3305835" y="4857985"/>
            <a:ext cx="1737432" cy="1530239"/>
            <a:chOff x="6000718" y="3070557"/>
            <a:chExt cx="587865" cy="517731"/>
          </a:xfrm>
        </p:grpSpPr>
        <p:sp>
          <p:nvSpPr>
            <p:cNvPr id="1111" name="Google Shape;1111;p67"/>
            <p:cNvSpPr/>
            <p:nvPr/>
          </p:nvSpPr>
          <p:spPr>
            <a:xfrm>
              <a:off x="6161116" y="3104229"/>
              <a:ext cx="410235" cy="449911"/>
            </a:xfrm>
            <a:custGeom>
              <a:avLst/>
              <a:gdLst/>
              <a:ahLst/>
              <a:cxnLst/>
              <a:rect l="l" t="t" r="r" b="b"/>
              <a:pathLst>
                <a:path w="71098" h="78008" extrusionOk="0">
                  <a:moveTo>
                    <a:pt x="36108" y="3531"/>
                  </a:moveTo>
                  <a:lnTo>
                    <a:pt x="36835" y="4631"/>
                  </a:lnTo>
                  <a:cubicBezTo>
                    <a:pt x="36551" y="4826"/>
                    <a:pt x="36268" y="5039"/>
                    <a:pt x="35948" y="5217"/>
                  </a:cubicBezTo>
                  <a:cubicBezTo>
                    <a:pt x="35043" y="5749"/>
                    <a:pt x="34635" y="6459"/>
                    <a:pt x="35132" y="7488"/>
                  </a:cubicBezTo>
                  <a:cubicBezTo>
                    <a:pt x="35486" y="8208"/>
                    <a:pt x="35984" y="8561"/>
                    <a:pt x="36635" y="8561"/>
                  </a:cubicBezTo>
                  <a:cubicBezTo>
                    <a:pt x="36866" y="8561"/>
                    <a:pt x="37116" y="8517"/>
                    <a:pt x="37385" y="8428"/>
                  </a:cubicBezTo>
                  <a:cubicBezTo>
                    <a:pt x="37776" y="8304"/>
                    <a:pt x="38184" y="8198"/>
                    <a:pt x="38752" y="8056"/>
                  </a:cubicBezTo>
                  <a:lnTo>
                    <a:pt x="38752" y="8056"/>
                  </a:lnTo>
                  <a:cubicBezTo>
                    <a:pt x="38412" y="9075"/>
                    <a:pt x="37909" y="9331"/>
                    <a:pt x="37373" y="9331"/>
                  </a:cubicBezTo>
                  <a:cubicBezTo>
                    <a:pt x="36833" y="9331"/>
                    <a:pt x="36258" y="9072"/>
                    <a:pt x="35779" y="9072"/>
                  </a:cubicBezTo>
                  <a:cubicBezTo>
                    <a:pt x="35690" y="9072"/>
                    <a:pt x="35604" y="9081"/>
                    <a:pt x="35522" y="9102"/>
                  </a:cubicBezTo>
                  <a:lnTo>
                    <a:pt x="33162" y="11977"/>
                  </a:lnTo>
                  <a:lnTo>
                    <a:pt x="28585" y="11037"/>
                  </a:lnTo>
                  <a:lnTo>
                    <a:pt x="31832" y="10238"/>
                  </a:lnTo>
                  <a:cubicBezTo>
                    <a:pt x="32825" y="8162"/>
                    <a:pt x="33127" y="7062"/>
                    <a:pt x="32914" y="6228"/>
                  </a:cubicBezTo>
                  <a:lnTo>
                    <a:pt x="36108" y="3531"/>
                  </a:lnTo>
                  <a:close/>
                  <a:moveTo>
                    <a:pt x="38947" y="36232"/>
                  </a:moveTo>
                  <a:lnTo>
                    <a:pt x="38947" y="36232"/>
                  </a:lnTo>
                  <a:cubicBezTo>
                    <a:pt x="40402" y="36374"/>
                    <a:pt x="40561" y="37705"/>
                    <a:pt x="41253" y="38486"/>
                  </a:cubicBezTo>
                  <a:cubicBezTo>
                    <a:pt x="40278" y="40029"/>
                    <a:pt x="42194" y="41076"/>
                    <a:pt x="41963" y="42673"/>
                  </a:cubicBezTo>
                  <a:cubicBezTo>
                    <a:pt x="41786" y="43862"/>
                    <a:pt x="42833" y="45264"/>
                    <a:pt x="43241" y="46648"/>
                  </a:cubicBezTo>
                  <a:cubicBezTo>
                    <a:pt x="43560" y="47641"/>
                    <a:pt x="43507" y="48741"/>
                    <a:pt x="43046" y="49699"/>
                  </a:cubicBezTo>
                  <a:lnTo>
                    <a:pt x="40473" y="45760"/>
                  </a:lnTo>
                  <a:cubicBezTo>
                    <a:pt x="41449" y="42726"/>
                    <a:pt x="39160" y="39728"/>
                    <a:pt x="38947" y="36232"/>
                  </a:cubicBezTo>
                  <a:close/>
                  <a:moveTo>
                    <a:pt x="36430" y="1"/>
                  </a:moveTo>
                  <a:cubicBezTo>
                    <a:pt x="35873" y="1"/>
                    <a:pt x="35316" y="87"/>
                    <a:pt x="34759" y="284"/>
                  </a:cubicBezTo>
                  <a:cubicBezTo>
                    <a:pt x="33659" y="657"/>
                    <a:pt x="32346" y="870"/>
                    <a:pt x="31885" y="2005"/>
                  </a:cubicBezTo>
                  <a:cubicBezTo>
                    <a:pt x="31264" y="3567"/>
                    <a:pt x="29809" y="3549"/>
                    <a:pt x="28656" y="3992"/>
                  </a:cubicBezTo>
                  <a:cubicBezTo>
                    <a:pt x="26331" y="4826"/>
                    <a:pt x="26012" y="5465"/>
                    <a:pt x="27006" y="7683"/>
                  </a:cubicBezTo>
                  <a:lnTo>
                    <a:pt x="29791" y="7736"/>
                  </a:lnTo>
                  <a:lnTo>
                    <a:pt x="29046" y="10327"/>
                  </a:lnTo>
                  <a:lnTo>
                    <a:pt x="28425" y="7736"/>
                  </a:lnTo>
                  <a:lnTo>
                    <a:pt x="26633" y="11143"/>
                  </a:lnTo>
                  <a:cubicBezTo>
                    <a:pt x="25746" y="11374"/>
                    <a:pt x="24734" y="11391"/>
                    <a:pt x="24113" y="11870"/>
                  </a:cubicBezTo>
                  <a:cubicBezTo>
                    <a:pt x="22960" y="12775"/>
                    <a:pt x="21328" y="12509"/>
                    <a:pt x="20352" y="13680"/>
                  </a:cubicBezTo>
                  <a:lnTo>
                    <a:pt x="19695" y="12900"/>
                  </a:lnTo>
                  <a:lnTo>
                    <a:pt x="18808" y="14106"/>
                  </a:lnTo>
                  <a:cubicBezTo>
                    <a:pt x="18523" y="13971"/>
                    <a:pt x="18518" y="13452"/>
                    <a:pt x="18160" y="13452"/>
                  </a:cubicBezTo>
                  <a:cubicBezTo>
                    <a:pt x="18049" y="13452"/>
                    <a:pt x="17905" y="13501"/>
                    <a:pt x="17708" y="13627"/>
                  </a:cubicBezTo>
                  <a:lnTo>
                    <a:pt x="18560" y="17193"/>
                  </a:lnTo>
                  <a:cubicBezTo>
                    <a:pt x="17972" y="17718"/>
                    <a:pt x="17385" y="18062"/>
                    <a:pt x="16823" y="18062"/>
                  </a:cubicBezTo>
                  <a:cubicBezTo>
                    <a:pt x="16435" y="18062"/>
                    <a:pt x="16059" y="17897"/>
                    <a:pt x="15703" y="17513"/>
                  </a:cubicBezTo>
                  <a:cubicBezTo>
                    <a:pt x="14869" y="16626"/>
                    <a:pt x="13929" y="16750"/>
                    <a:pt x="13112" y="16643"/>
                  </a:cubicBezTo>
                  <a:lnTo>
                    <a:pt x="11196" y="21381"/>
                  </a:lnTo>
                  <a:cubicBezTo>
                    <a:pt x="11922" y="22616"/>
                    <a:pt x="12753" y="22986"/>
                    <a:pt x="13632" y="22986"/>
                  </a:cubicBezTo>
                  <a:cubicBezTo>
                    <a:pt x="14835" y="22986"/>
                    <a:pt x="16130" y="22292"/>
                    <a:pt x="17371" y="22179"/>
                  </a:cubicBezTo>
                  <a:lnTo>
                    <a:pt x="17868" y="20618"/>
                  </a:lnTo>
                  <a:cubicBezTo>
                    <a:pt x="19961" y="20600"/>
                    <a:pt x="19961" y="20600"/>
                    <a:pt x="21594" y="18879"/>
                  </a:cubicBezTo>
                  <a:lnTo>
                    <a:pt x="22587" y="19784"/>
                  </a:lnTo>
                  <a:lnTo>
                    <a:pt x="24646" y="19181"/>
                  </a:lnTo>
                  <a:lnTo>
                    <a:pt x="28762" y="24788"/>
                  </a:lnTo>
                  <a:lnTo>
                    <a:pt x="24930" y="23971"/>
                  </a:lnTo>
                  <a:lnTo>
                    <a:pt x="24930" y="23971"/>
                  </a:lnTo>
                  <a:lnTo>
                    <a:pt x="26544" y="25746"/>
                  </a:lnTo>
                  <a:cubicBezTo>
                    <a:pt x="28177" y="25604"/>
                    <a:pt x="29507" y="24930"/>
                    <a:pt x="30182" y="23209"/>
                  </a:cubicBezTo>
                  <a:cubicBezTo>
                    <a:pt x="29738" y="22747"/>
                    <a:pt x="29365" y="22321"/>
                    <a:pt x="28957" y="21949"/>
                  </a:cubicBezTo>
                  <a:cubicBezTo>
                    <a:pt x="28017" y="21150"/>
                    <a:pt x="27165" y="20352"/>
                    <a:pt x="27502" y="18400"/>
                  </a:cubicBezTo>
                  <a:lnTo>
                    <a:pt x="27502" y="18400"/>
                  </a:lnTo>
                  <a:cubicBezTo>
                    <a:pt x="28336" y="19678"/>
                    <a:pt x="28709" y="20902"/>
                    <a:pt x="29472" y="21239"/>
                  </a:cubicBezTo>
                  <a:cubicBezTo>
                    <a:pt x="30678" y="21771"/>
                    <a:pt x="30785" y="22641"/>
                    <a:pt x="30927" y="23617"/>
                  </a:cubicBezTo>
                  <a:cubicBezTo>
                    <a:pt x="31016" y="24255"/>
                    <a:pt x="30874" y="24965"/>
                    <a:pt x="31087" y="25551"/>
                  </a:cubicBezTo>
                  <a:cubicBezTo>
                    <a:pt x="31282" y="26083"/>
                    <a:pt x="31832" y="26473"/>
                    <a:pt x="32187" y="26952"/>
                  </a:cubicBezTo>
                  <a:cubicBezTo>
                    <a:pt x="32275" y="27077"/>
                    <a:pt x="32329" y="27236"/>
                    <a:pt x="32329" y="27396"/>
                  </a:cubicBezTo>
                  <a:lnTo>
                    <a:pt x="34369" y="26225"/>
                  </a:lnTo>
                  <a:cubicBezTo>
                    <a:pt x="33860" y="25322"/>
                    <a:pt x="33670" y="24632"/>
                    <a:pt x="34867" y="24632"/>
                  </a:cubicBezTo>
                  <a:cubicBezTo>
                    <a:pt x="34964" y="24632"/>
                    <a:pt x="35070" y="24636"/>
                    <a:pt x="35185" y="24646"/>
                  </a:cubicBezTo>
                  <a:cubicBezTo>
                    <a:pt x="35416" y="25462"/>
                    <a:pt x="35718" y="26189"/>
                    <a:pt x="35753" y="26917"/>
                  </a:cubicBezTo>
                  <a:cubicBezTo>
                    <a:pt x="35859" y="28390"/>
                    <a:pt x="37013" y="29011"/>
                    <a:pt x="38024" y="29224"/>
                  </a:cubicBezTo>
                  <a:cubicBezTo>
                    <a:pt x="38126" y="29247"/>
                    <a:pt x="38227" y="29254"/>
                    <a:pt x="38330" y="29254"/>
                  </a:cubicBezTo>
                  <a:cubicBezTo>
                    <a:pt x="38476" y="29254"/>
                    <a:pt x="38623" y="29240"/>
                    <a:pt x="38773" y="29240"/>
                  </a:cubicBezTo>
                  <a:cubicBezTo>
                    <a:pt x="39073" y="29240"/>
                    <a:pt x="39384" y="29296"/>
                    <a:pt x="39710" y="29632"/>
                  </a:cubicBezTo>
                  <a:cubicBezTo>
                    <a:pt x="39812" y="29734"/>
                    <a:pt x="39986" y="29769"/>
                    <a:pt x="40202" y="29769"/>
                  </a:cubicBezTo>
                  <a:cubicBezTo>
                    <a:pt x="40620" y="29769"/>
                    <a:pt x="41193" y="29637"/>
                    <a:pt x="41697" y="29614"/>
                  </a:cubicBezTo>
                  <a:lnTo>
                    <a:pt x="41697" y="29614"/>
                  </a:lnTo>
                  <a:cubicBezTo>
                    <a:pt x="41182" y="31175"/>
                    <a:pt x="41608" y="32825"/>
                    <a:pt x="39657" y="33517"/>
                  </a:cubicBezTo>
                  <a:cubicBezTo>
                    <a:pt x="37368" y="32683"/>
                    <a:pt x="34369" y="33198"/>
                    <a:pt x="32488" y="30608"/>
                  </a:cubicBezTo>
                  <a:cubicBezTo>
                    <a:pt x="32240" y="30253"/>
                    <a:pt x="31388" y="30306"/>
                    <a:pt x="30820" y="30217"/>
                  </a:cubicBezTo>
                  <a:cubicBezTo>
                    <a:pt x="30607" y="30217"/>
                    <a:pt x="30395" y="30270"/>
                    <a:pt x="30182" y="30324"/>
                  </a:cubicBezTo>
                  <a:lnTo>
                    <a:pt x="29507" y="32151"/>
                  </a:lnTo>
                  <a:cubicBezTo>
                    <a:pt x="27875" y="31246"/>
                    <a:pt x="26686" y="29969"/>
                    <a:pt x="25373" y="29259"/>
                  </a:cubicBezTo>
                  <a:cubicBezTo>
                    <a:pt x="23918" y="28496"/>
                    <a:pt x="23794" y="27431"/>
                    <a:pt x="23794" y="26456"/>
                  </a:cubicBezTo>
                  <a:cubicBezTo>
                    <a:pt x="23808" y="24745"/>
                    <a:pt x="23906" y="24354"/>
                    <a:pt x="23055" y="24354"/>
                  </a:cubicBezTo>
                  <a:cubicBezTo>
                    <a:pt x="22802" y="24354"/>
                    <a:pt x="22466" y="24388"/>
                    <a:pt x="22020" y="24433"/>
                  </a:cubicBezTo>
                  <a:cubicBezTo>
                    <a:pt x="21712" y="24458"/>
                    <a:pt x="21377" y="24558"/>
                    <a:pt x="21074" y="24558"/>
                  </a:cubicBezTo>
                  <a:cubicBezTo>
                    <a:pt x="20958" y="24558"/>
                    <a:pt x="20846" y="24543"/>
                    <a:pt x="20742" y="24504"/>
                  </a:cubicBezTo>
                  <a:cubicBezTo>
                    <a:pt x="20157" y="24291"/>
                    <a:pt x="19678" y="23670"/>
                    <a:pt x="19092" y="23546"/>
                  </a:cubicBezTo>
                  <a:cubicBezTo>
                    <a:pt x="19019" y="23530"/>
                    <a:pt x="18944" y="23524"/>
                    <a:pt x="18868" y="23524"/>
                  </a:cubicBezTo>
                  <a:cubicBezTo>
                    <a:pt x="18388" y="23524"/>
                    <a:pt x="17849" y="23788"/>
                    <a:pt x="17363" y="23788"/>
                  </a:cubicBezTo>
                  <a:cubicBezTo>
                    <a:pt x="17305" y="23788"/>
                    <a:pt x="17249" y="23784"/>
                    <a:pt x="17193" y="23776"/>
                  </a:cubicBezTo>
                  <a:cubicBezTo>
                    <a:pt x="17025" y="23751"/>
                    <a:pt x="16855" y="23741"/>
                    <a:pt x="16686" y="23741"/>
                  </a:cubicBezTo>
                  <a:cubicBezTo>
                    <a:pt x="15885" y="23741"/>
                    <a:pt x="15077" y="23971"/>
                    <a:pt x="14280" y="23971"/>
                  </a:cubicBezTo>
                  <a:cubicBezTo>
                    <a:pt x="13809" y="23971"/>
                    <a:pt x="13342" y="23890"/>
                    <a:pt x="12882" y="23634"/>
                  </a:cubicBezTo>
                  <a:cubicBezTo>
                    <a:pt x="12688" y="23891"/>
                    <a:pt x="12389" y="23939"/>
                    <a:pt x="12067" y="23939"/>
                  </a:cubicBezTo>
                  <a:cubicBezTo>
                    <a:pt x="11878" y="23939"/>
                    <a:pt x="11682" y="23923"/>
                    <a:pt x="11494" y="23923"/>
                  </a:cubicBezTo>
                  <a:cubicBezTo>
                    <a:pt x="11005" y="23923"/>
                    <a:pt x="10573" y="24032"/>
                    <a:pt x="10486" y="24823"/>
                  </a:cubicBezTo>
                  <a:cubicBezTo>
                    <a:pt x="8943" y="25125"/>
                    <a:pt x="8925" y="26935"/>
                    <a:pt x="7594" y="27644"/>
                  </a:cubicBezTo>
                  <a:cubicBezTo>
                    <a:pt x="6636" y="28159"/>
                    <a:pt x="5270" y="28461"/>
                    <a:pt x="4720" y="29365"/>
                  </a:cubicBezTo>
                  <a:cubicBezTo>
                    <a:pt x="3992" y="30554"/>
                    <a:pt x="2733" y="30874"/>
                    <a:pt x="1899" y="31779"/>
                  </a:cubicBezTo>
                  <a:cubicBezTo>
                    <a:pt x="1420" y="32311"/>
                    <a:pt x="1100" y="33021"/>
                    <a:pt x="692" y="33695"/>
                  </a:cubicBezTo>
                  <a:lnTo>
                    <a:pt x="2058" y="34529"/>
                  </a:lnTo>
                  <a:lnTo>
                    <a:pt x="0" y="40331"/>
                  </a:lnTo>
                  <a:cubicBezTo>
                    <a:pt x="568" y="41839"/>
                    <a:pt x="1828" y="42460"/>
                    <a:pt x="1579" y="43844"/>
                  </a:cubicBezTo>
                  <a:cubicBezTo>
                    <a:pt x="1526" y="44093"/>
                    <a:pt x="4542" y="47659"/>
                    <a:pt x="4720" y="47677"/>
                  </a:cubicBezTo>
                  <a:cubicBezTo>
                    <a:pt x="6407" y="47823"/>
                    <a:pt x="7973" y="48589"/>
                    <a:pt x="9698" y="48589"/>
                  </a:cubicBezTo>
                  <a:cubicBezTo>
                    <a:pt x="10059" y="48589"/>
                    <a:pt x="10428" y="48555"/>
                    <a:pt x="10806" y="48475"/>
                  </a:cubicBezTo>
                  <a:cubicBezTo>
                    <a:pt x="10987" y="48438"/>
                    <a:pt x="11194" y="48420"/>
                    <a:pt x="11413" y="48420"/>
                  </a:cubicBezTo>
                  <a:cubicBezTo>
                    <a:pt x="12352" y="48420"/>
                    <a:pt x="13516" y="48748"/>
                    <a:pt x="13875" y="49309"/>
                  </a:cubicBezTo>
                  <a:cubicBezTo>
                    <a:pt x="14692" y="50587"/>
                    <a:pt x="15916" y="50622"/>
                    <a:pt x="17140" y="51048"/>
                  </a:cubicBezTo>
                  <a:lnTo>
                    <a:pt x="16076" y="56140"/>
                  </a:lnTo>
                  <a:cubicBezTo>
                    <a:pt x="17477" y="57542"/>
                    <a:pt x="16874" y="59405"/>
                    <a:pt x="17513" y="60896"/>
                  </a:cubicBezTo>
                  <a:cubicBezTo>
                    <a:pt x="17939" y="61907"/>
                    <a:pt x="17566" y="62439"/>
                    <a:pt x="17105" y="63291"/>
                  </a:cubicBezTo>
                  <a:cubicBezTo>
                    <a:pt x="16484" y="64409"/>
                    <a:pt x="14922" y="65544"/>
                    <a:pt x="15526" y="66751"/>
                  </a:cubicBezTo>
                  <a:cubicBezTo>
                    <a:pt x="16359" y="68454"/>
                    <a:pt x="16218" y="70264"/>
                    <a:pt x="16218" y="71879"/>
                  </a:cubicBezTo>
                  <a:cubicBezTo>
                    <a:pt x="16218" y="73795"/>
                    <a:pt x="17726" y="75427"/>
                    <a:pt x="16697" y="77361"/>
                  </a:cubicBezTo>
                  <a:cubicBezTo>
                    <a:pt x="17566" y="77539"/>
                    <a:pt x="18134" y="77610"/>
                    <a:pt x="18684" y="77787"/>
                  </a:cubicBezTo>
                  <a:cubicBezTo>
                    <a:pt x="19160" y="77941"/>
                    <a:pt x="19615" y="78007"/>
                    <a:pt x="20054" y="78007"/>
                  </a:cubicBezTo>
                  <a:cubicBezTo>
                    <a:pt x="21942" y="78007"/>
                    <a:pt x="23543" y="76798"/>
                    <a:pt x="25284" y="76208"/>
                  </a:cubicBezTo>
                  <a:cubicBezTo>
                    <a:pt x="25497" y="74416"/>
                    <a:pt x="27183" y="74310"/>
                    <a:pt x="28336" y="73671"/>
                  </a:cubicBezTo>
                  <a:cubicBezTo>
                    <a:pt x="29472" y="73032"/>
                    <a:pt x="29064" y="71826"/>
                    <a:pt x="29436" y="71240"/>
                  </a:cubicBezTo>
                  <a:cubicBezTo>
                    <a:pt x="30359" y="70814"/>
                    <a:pt x="31051" y="70495"/>
                    <a:pt x="31761" y="70175"/>
                  </a:cubicBezTo>
                  <a:cubicBezTo>
                    <a:pt x="32701" y="69750"/>
                    <a:pt x="34032" y="69998"/>
                    <a:pt x="34351" y="68472"/>
                  </a:cubicBezTo>
                  <a:cubicBezTo>
                    <a:pt x="34564" y="67407"/>
                    <a:pt x="35593" y="66680"/>
                    <a:pt x="35682" y="65456"/>
                  </a:cubicBezTo>
                  <a:cubicBezTo>
                    <a:pt x="35789" y="64196"/>
                    <a:pt x="36179" y="62972"/>
                    <a:pt x="36427" y="61783"/>
                  </a:cubicBezTo>
                  <a:cubicBezTo>
                    <a:pt x="38255" y="60576"/>
                    <a:pt x="39869" y="58979"/>
                    <a:pt x="41786" y="58376"/>
                  </a:cubicBezTo>
                  <a:cubicBezTo>
                    <a:pt x="44997" y="57365"/>
                    <a:pt x="46843" y="55306"/>
                    <a:pt x="48156" y="52432"/>
                  </a:cubicBezTo>
                  <a:cubicBezTo>
                    <a:pt x="47847" y="52304"/>
                    <a:pt x="47534" y="52259"/>
                    <a:pt x="47221" y="52259"/>
                  </a:cubicBezTo>
                  <a:cubicBezTo>
                    <a:pt x="46487" y="52259"/>
                    <a:pt x="45750" y="52505"/>
                    <a:pt x="45050" y="52505"/>
                  </a:cubicBezTo>
                  <a:cubicBezTo>
                    <a:pt x="44519" y="52505"/>
                    <a:pt x="44011" y="52363"/>
                    <a:pt x="43542" y="51864"/>
                  </a:cubicBezTo>
                  <a:cubicBezTo>
                    <a:pt x="44838" y="50108"/>
                    <a:pt x="44909" y="50037"/>
                    <a:pt x="46293" y="49859"/>
                  </a:cubicBezTo>
                  <a:cubicBezTo>
                    <a:pt x="49646" y="49451"/>
                    <a:pt x="52822" y="48599"/>
                    <a:pt x="55395" y="46222"/>
                  </a:cubicBezTo>
                  <a:cubicBezTo>
                    <a:pt x="55484" y="45760"/>
                    <a:pt x="55697" y="45281"/>
                    <a:pt x="55643" y="44838"/>
                  </a:cubicBezTo>
                  <a:cubicBezTo>
                    <a:pt x="55519" y="44022"/>
                    <a:pt x="55359" y="43205"/>
                    <a:pt x="55164" y="42389"/>
                  </a:cubicBezTo>
                  <a:lnTo>
                    <a:pt x="54224" y="42886"/>
                  </a:lnTo>
                  <a:lnTo>
                    <a:pt x="53887" y="41254"/>
                  </a:lnTo>
                  <a:lnTo>
                    <a:pt x="53017" y="42655"/>
                  </a:lnTo>
                  <a:cubicBezTo>
                    <a:pt x="51775" y="40810"/>
                    <a:pt x="49327" y="39763"/>
                    <a:pt x="49735" y="36906"/>
                  </a:cubicBezTo>
                  <a:lnTo>
                    <a:pt x="49735" y="36906"/>
                  </a:lnTo>
                  <a:cubicBezTo>
                    <a:pt x="51738" y="37643"/>
                    <a:pt x="51709" y="40841"/>
                    <a:pt x="54224" y="40841"/>
                  </a:cubicBezTo>
                  <a:cubicBezTo>
                    <a:pt x="54315" y="40841"/>
                    <a:pt x="54410" y="40836"/>
                    <a:pt x="54508" y="40828"/>
                  </a:cubicBezTo>
                  <a:cubicBezTo>
                    <a:pt x="55927" y="42620"/>
                    <a:pt x="57968" y="43134"/>
                    <a:pt x="59831" y="43365"/>
                  </a:cubicBezTo>
                  <a:lnTo>
                    <a:pt x="61091" y="47286"/>
                  </a:lnTo>
                  <a:lnTo>
                    <a:pt x="62244" y="46683"/>
                  </a:lnTo>
                  <a:lnTo>
                    <a:pt x="61215" y="57010"/>
                  </a:lnTo>
                  <a:cubicBezTo>
                    <a:pt x="61641" y="57382"/>
                    <a:pt x="62102" y="57613"/>
                    <a:pt x="62208" y="57950"/>
                  </a:cubicBezTo>
                  <a:cubicBezTo>
                    <a:pt x="62350" y="58411"/>
                    <a:pt x="62226" y="58944"/>
                    <a:pt x="62226" y="59547"/>
                  </a:cubicBezTo>
                  <a:cubicBezTo>
                    <a:pt x="64054" y="58323"/>
                    <a:pt x="61783" y="56531"/>
                    <a:pt x="63397" y="55164"/>
                  </a:cubicBezTo>
                  <a:cubicBezTo>
                    <a:pt x="64338" y="54348"/>
                    <a:pt x="63894" y="52503"/>
                    <a:pt x="65420" y="51421"/>
                  </a:cubicBezTo>
                  <a:cubicBezTo>
                    <a:pt x="66236" y="50835"/>
                    <a:pt x="66627" y="49575"/>
                    <a:pt x="67407" y="48670"/>
                  </a:cubicBezTo>
                  <a:cubicBezTo>
                    <a:pt x="71098" y="31370"/>
                    <a:pt x="63805" y="13556"/>
                    <a:pt x="49451" y="3265"/>
                  </a:cubicBezTo>
                  <a:lnTo>
                    <a:pt x="47836" y="4223"/>
                  </a:lnTo>
                  <a:lnTo>
                    <a:pt x="47286" y="3425"/>
                  </a:lnTo>
                  <a:lnTo>
                    <a:pt x="45068" y="5465"/>
                  </a:lnTo>
                  <a:lnTo>
                    <a:pt x="44802" y="2963"/>
                  </a:lnTo>
                  <a:cubicBezTo>
                    <a:pt x="44483" y="4383"/>
                    <a:pt x="44412" y="5554"/>
                    <a:pt x="43383" y="6193"/>
                  </a:cubicBezTo>
                  <a:lnTo>
                    <a:pt x="41094" y="4844"/>
                  </a:lnTo>
                  <a:lnTo>
                    <a:pt x="41253" y="4702"/>
                  </a:lnTo>
                  <a:lnTo>
                    <a:pt x="43436" y="4525"/>
                  </a:lnTo>
                  <a:cubicBezTo>
                    <a:pt x="43312" y="3975"/>
                    <a:pt x="43329" y="3673"/>
                    <a:pt x="43205" y="3567"/>
                  </a:cubicBezTo>
                  <a:cubicBezTo>
                    <a:pt x="41857" y="2502"/>
                    <a:pt x="40153" y="1934"/>
                    <a:pt x="38929" y="657"/>
                  </a:cubicBezTo>
                  <a:cubicBezTo>
                    <a:pt x="38787" y="497"/>
                    <a:pt x="38592" y="390"/>
                    <a:pt x="38379" y="319"/>
                  </a:cubicBezTo>
                  <a:cubicBezTo>
                    <a:pt x="37729" y="119"/>
                    <a:pt x="37080" y="1"/>
                    <a:pt x="36430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12" name="Google Shape;1112;p67"/>
            <p:cNvSpPr/>
            <p:nvPr/>
          </p:nvSpPr>
          <p:spPr>
            <a:xfrm>
              <a:off x="6032245" y="3317811"/>
              <a:ext cx="62149" cy="151155"/>
            </a:xfrm>
            <a:custGeom>
              <a:avLst/>
              <a:gdLst/>
              <a:ahLst/>
              <a:cxnLst/>
              <a:rect l="l" t="t" r="r" b="b"/>
              <a:pathLst>
                <a:path w="10771" h="26208" extrusionOk="0">
                  <a:moveTo>
                    <a:pt x="266" y="1"/>
                  </a:moveTo>
                  <a:lnTo>
                    <a:pt x="266" y="1"/>
                  </a:lnTo>
                  <a:cubicBezTo>
                    <a:pt x="0" y="9316"/>
                    <a:pt x="2679" y="18489"/>
                    <a:pt x="7914" y="26208"/>
                  </a:cubicBezTo>
                  <a:lnTo>
                    <a:pt x="9014" y="25995"/>
                  </a:lnTo>
                  <a:cubicBezTo>
                    <a:pt x="9954" y="24078"/>
                    <a:pt x="9617" y="22073"/>
                    <a:pt x="9475" y="20068"/>
                  </a:cubicBezTo>
                  <a:cubicBezTo>
                    <a:pt x="9422" y="19412"/>
                    <a:pt x="9120" y="18347"/>
                    <a:pt x="9386" y="18188"/>
                  </a:cubicBezTo>
                  <a:cubicBezTo>
                    <a:pt x="10753" y="17336"/>
                    <a:pt x="10274" y="15881"/>
                    <a:pt x="10770" y="14834"/>
                  </a:cubicBezTo>
                  <a:cubicBezTo>
                    <a:pt x="9777" y="13415"/>
                    <a:pt x="8890" y="12137"/>
                    <a:pt x="7328" y="11161"/>
                  </a:cubicBezTo>
                  <a:cubicBezTo>
                    <a:pt x="5270" y="9901"/>
                    <a:pt x="3194" y="8216"/>
                    <a:pt x="3247" y="5235"/>
                  </a:cubicBezTo>
                  <a:cubicBezTo>
                    <a:pt x="3265" y="4649"/>
                    <a:pt x="2999" y="3709"/>
                    <a:pt x="2591" y="3514"/>
                  </a:cubicBezTo>
                  <a:cubicBezTo>
                    <a:pt x="1295" y="2893"/>
                    <a:pt x="479" y="1562"/>
                    <a:pt x="408" y="604"/>
                  </a:cubicBezTo>
                  <a:cubicBezTo>
                    <a:pt x="373" y="391"/>
                    <a:pt x="337" y="196"/>
                    <a:pt x="266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13" name="Google Shape;1113;p67"/>
            <p:cNvSpPr/>
            <p:nvPr/>
          </p:nvSpPr>
          <p:spPr>
            <a:xfrm>
              <a:off x="6189159" y="3073176"/>
              <a:ext cx="117131" cy="35868"/>
            </a:xfrm>
            <a:custGeom>
              <a:avLst/>
              <a:gdLst/>
              <a:ahLst/>
              <a:cxnLst/>
              <a:rect l="l" t="t" r="r" b="b"/>
              <a:pathLst>
                <a:path w="20300" h="6219" extrusionOk="0">
                  <a:moveTo>
                    <a:pt x="17629" y="0"/>
                  </a:moveTo>
                  <a:cubicBezTo>
                    <a:pt x="12187" y="0"/>
                    <a:pt x="6775" y="976"/>
                    <a:pt x="1651" y="2882"/>
                  </a:cubicBezTo>
                  <a:cubicBezTo>
                    <a:pt x="1207" y="3344"/>
                    <a:pt x="764" y="3823"/>
                    <a:pt x="302" y="4266"/>
                  </a:cubicBezTo>
                  <a:cubicBezTo>
                    <a:pt x="1" y="4568"/>
                    <a:pt x="231" y="5402"/>
                    <a:pt x="214" y="6218"/>
                  </a:cubicBezTo>
                  <a:cubicBezTo>
                    <a:pt x="1402" y="5473"/>
                    <a:pt x="2201" y="4834"/>
                    <a:pt x="3141" y="4408"/>
                  </a:cubicBezTo>
                  <a:cubicBezTo>
                    <a:pt x="5525" y="3347"/>
                    <a:pt x="8003" y="2632"/>
                    <a:pt x="10607" y="2632"/>
                  </a:cubicBezTo>
                  <a:cubicBezTo>
                    <a:pt x="11182" y="2632"/>
                    <a:pt x="11763" y="2666"/>
                    <a:pt x="12350" y="2740"/>
                  </a:cubicBezTo>
                  <a:cubicBezTo>
                    <a:pt x="12586" y="2362"/>
                    <a:pt x="12876" y="2257"/>
                    <a:pt x="13186" y="2257"/>
                  </a:cubicBezTo>
                  <a:cubicBezTo>
                    <a:pt x="13571" y="2257"/>
                    <a:pt x="13986" y="2419"/>
                    <a:pt x="14364" y="2419"/>
                  </a:cubicBezTo>
                  <a:cubicBezTo>
                    <a:pt x="14550" y="2419"/>
                    <a:pt x="14727" y="2379"/>
                    <a:pt x="14887" y="2261"/>
                  </a:cubicBezTo>
                  <a:cubicBezTo>
                    <a:pt x="16502" y="1072"/>
                    <a:pt x="18472" y="718"/>
                    <a:pt x="20299" y="79"/>
                  </a:cubicBezTo>
                  <a:cubicBezTo>
                    <a:pt x="19409" y="26"/>
                    <a:pt x="18519" y="0"/>
                    <a:pt x="17629" y="0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14" name="Google Shape;1114;p67"/>
            <p:cNvSpPr/>
            <p:nvPr/>
          </p:nvSpPr>
          <p:spPr>
            <a:xfrm>
              <a:off x="6123036" y="3116815"/>
              <a:ext cx="22734" cy="17095"/>
            </a:xfrm>
            <a:custGeom>
              <a:avLst/>
              <a:gdLst/>
              <a:ahLst/>
              <a:cxnLst/>
              <a:rect l="l" t="t" r="r" b="b"/>
              <a:pathLst>
                <a:path w="3940" h="2964" extrusionOk="0">
                  <a:moveTo>
                    <a:pt x="3940" y="1"/>
                  </a:moveTo>
                  <a:lnTo>
                    <a:pt x="3940" y="1"/>
                  </a:lnTo>
                  <a:cubicBezTo>
                    <a:pt x="2573" y="923"/>
                    <a:pt x="1260" y="1899"/>
                    <a:pt x="1" y="2964"/>
                  </a:cubicBezTo>
                  <a:cubicBezTo>
                    <a:pt x="1651" y="2839"/>
                    <a:pt x="2964" y="2094"/>
                    <a:pt x="3656" y="568"/>
                  </a:cubicBezTo>
                  <a:cubicBezTo>
                    <a:pt x="3744" y="373"/>
                    <a:pt x="3833" y="196"/>
                    <a:pt x="3940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15" name="Google Shape;1115;p67"/>
            <p:cNvSpPr/>
            <p:nvPr/>
          </p:nvSpPr>
          <p:spPr>
            <a:xfrm>
              <a:off x="6099493" y="3152223"/>
              <a:ext cx="3999" cy="4205"/>
            </a:xfrm>
            <a:custGeom>
              <a:avLst/>
              <a:gdLst/>
              <a:ahLst/>
              <a:cxnLst/>
              <a:rect l="l" t="t" r="r" b="b"/>
              <a:pathLst>
                <a:path w="693" h="729" extrusionOk="0">
                  <a:moveTo>
                    <a:pt x="693" y="1"/>
                  </a:moveTo>
                  <a:cubicBezTo>
                    <a:pt x="462" y="231"/>
                    <a:pt x="231" y="480"/>
                    <a:pt x="1" y="728"/>
                  </a:cubicBezTo>
                  <a:cubicBezTo>
                    <a:pt x="284" y="533"/>
                    <a:pt x="533" y="285"/>
                    <a:pt x="693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16" name="Google Shape;1116;p67"/>
            <p:cNvSpPr/>
            <p:nvPr/>
          </p:nvSpPr>
          <p:spPr>
            <a:xfrm>
              <a:off x="6350890" y="3500386"/>
              <a:ext cx="45156" cy="42581"/>
            </a:xfrm>
            <a:custGeom>
              <a:avLst/>
              <a:gdLst/>
              <a:ahLst/>
              <a:cxnLst/>
              <a:rect l="l" t="t" r="r" b="b"/>
              <a:pathLst>
                <a:path w="7826" h="7383" extrusionOk="0">
                  <a:moveTo>
                    <a:pt x="7648" y="1"/>
                  </a:moveTo>
                  <a:lnTo>
                    <a:pt x="7648" y="1"/>
                  </a:lnTo>
                  <a:cubicBezTo>
                    <a:pt x="6488" y="417"/>
                    <a:pt x="5728" y="1543"/>
                    <a:pt x="4541" y="1543"/>
                  </a:cubicBezTo>
                  <a:cubicBezTo>
                    <a:pt x="4311" y="1543"/>
                    <a:pt x="4065" y="1501"/>
                    <a:pt x="3797" y="1403"/>
                  </a:cubicBezTo>
                  <a:cubicBezTo>
                    <a:pt x="3766" y="1397"/>
                    <a:pt x="3735" y="1395"/>
                    <a:pt x="3704" y="1395"/>
                  </a:cubicBezTo>
                  <a:cubicBezTo>
                    <a:pt x="3523" y="1395"/>
                    <a:pt x="3348" y="1482"/>
                    <a:pt x="3212" y="1633"/>
                  </a:cubicBezTo>
                  <a:cubicBezTo>
                    <a:pt x="2520" y="3567"/>
                    <a:pt x="142" y="4490"/>
                    <a:pt x="0" y="7045"/>
                  </a:cubicBezTo>
                  <a:lnTo>
                    <a:pt x="1633" y="7382"/>
                  </a:lnTo>
                  <a:cubicBezTo>
                    <a:pt x="2662" y="6353"/>
                    <a:pt x="3655" y="5306"/>
                    <a:pt x="4844" y="4419"/>
                  </a:cubicBezTo>
                  <a:cubicBezTo>
                    <a:pt x="6211" y="3390"/>
                    <a:pt x="7825" y="2219"/>
                    <a:pt x="7648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17" name="Google Shape;1117;p67"/>
            <p:cNvSpPr/>
            <p:nvPr/>
          </p:nvSpPr>
          <p:spPr>
            <a:xfrm>
              <a:off x="6263064" y="3138409"/>
              <a:ext cx="28469" cy="38688"/>
            </a:xfrm>
            <a:custGeom>
              <a:avLst/>
              <a:gdLst/>
              <a:ahLst/>
              <a:cxnLst/>
              <a:rect l="l" t="t" r="r" b="b"/>
              <a:pathLst>
                <a:path w="4934" h="6708" extrusionOk="0">
                  <a:moveTo>
                    <a:pt x="2094" y="0"/>
                  </a:moveTo>
                  <a:lnTo>
                    <a:pt x="2094" y="0"/>
                  </a:lnTo>
                  <a:cubicBezTo>
                    <a:pt x="0" y="1420"/>
                    <a:pt x="3052" y="2467"/>
                    <a:pt x="1988" y="4454"/>
                  </a:cubicBezTo>
                  <a:lnTo>
                    <a:pt x="817" y="4756"/>
                  </a:lnTo>
                  <a:cubicBezTo>
                    <a:pt x="1243" y="6707"/>
                    <a:pt x="2822" y="6228"/>
                    <a:pt x="3851" y="6619"/>
                  </a:cubicBezTo>
                  <a:lnTo>
                    <a:pt x="4933" y="5430"/>
                  </a:lnTo>
                  <a:cubicBezTo>
                    <a:pt x="4685" y="3993"/>
                    <a:pt x="2768" y="2875"/>
                    <a:pt x="4206" y="1207"/>
                  </a:cubicBezTo>
                  <a:cubicBezTo>
                    <a:pt x="3883" y="979"/>
                    <a:pt x="3846" y="221"/>
                    <a:pt x="3400" y="221"/>
                  </a:cubicBezTo>
                  <a:cubicBezTo>
                    <a:pt x="3257" y="221"/>
                    <a:pt x="3072" y="299"/>
                    <a:pt x="2822" y="497"/>
                  </a:cubicBezTo>
                  <a:cubicBezTo>
                    <a:pt x="2815" y="502"/>
                    <a:pt x="2807" y="505"/>
                    <a:pt x="2796" y="505"/>
                  </a:cubicBezTo>
                  <a:cubicBezTo>
                    <a:pt x="2667" y="505"/>
                    <a:pt x="2259" y="115"/>
                    <a:pt x="2094" y="0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18" name="Google Shape;1118;p67"/>
            <p:cNvSpPr/>
            <p:nvPr/>
          </p:nvSpPr>
          <p:spPr>
            <a:xfrm>
              <a:off x="6251907" y="3097504"/>
              <a:ext cx="26011" cy="13686"/>
            </a:xfrm>
            <a:custGeom>
              <a:avLst/>
              <a:gdLst/>
              <a:ahLst/>
              <a:cxnLst/>
              <a:rect l="l" t="t" r="r" b="b"/>
              <a:pathLst>
                <a:path w="4508" h="2373" extrusionOk="0">
                  <a:moveTo>
                    <a:pt x="1606" y="0"/>
                  </a:moveTo>
                  <a:cubicBezTo>
                    <a:pt x="1091" y="0"/>
                    <a:pt x="558" y="171"/>
                    <a:pt x="0" y="723"/>
                  </a:cubicBezTo>
                  <a:cubicBezTo>
                    <a:pt x="430" y="1555"/>
                    <a:pt x="972" y="2195"/>
                    <a:pt x="1679" y="2195"/>
                  </a:cubicBezTo>
                  <a:cubicBezTo>
                    <a:pt x="1906" y="2195"/>
                    <a:pt x="2151" y="2129"/>
                    <a:pt x="2414" y="1982"/>
                  </a:cubicBezTo>
                  <a:cubicBezTo>
                    <a:pt x="2981" y="1663"/>
                    <a:pt x="4507" y="2373"/>
                    <a:pt x="4064" y="456"/>
                  </a:cubicBezTo>
                  <a:lnTo>
                    <a:pt x="4064" y="456"/>
                  </a:lnTo>
                  <a:cubicBezTo>
                    <a:pt x="4046" y="457"/>
                    <a:pt x="4028" y="457"/>
                    <a:pt x="4010" y="457"/>
                  </a:cubicBezTo>
                  <a:cubicBezTo>
                    <a:pt x="3239" y="457"/>
                    <a:pt x="2447" y="0"/>
                    <a:pt x="1606" y="0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19" name="Google Shape;1119;p67"/>
            <p:cNvSpPr/>
            <p:nvPr/>
          </p:nvSpPr>
          <p:spPr>
            <a:xfrm>
              <a:off x="6251498" y="3152108"/>
              <a:ext cx="21609" cy="17008"/>
            </a:xfrm>
            <a:custGeom>
              <a:avLst/>
              <a:gdLst/>
              <a:ahLst/>
              <a:cxnLst/>
              <a:rect l="l" t="t" r="r" b="b"/>
              <a:pathLst>
                <a:path w="3745" h="2949" extrusionOk="0">
                  <a:moveTo>
                    <a:pt x="1345" y="1"/>
                  </a:moveTo>
                  <a:cubicBezTo>
                    <a:pt x="985" y="1"/>
                    <a:pt x="770" y="142"/>
                    <a:pt x="568" y="429"/>
                  </a:cubicBezTo>
                  <a:cubicBezTo>
                    <a:pt x="213" y="943"/>
                    <a:pt x="249" y="1706"/>
                    <a:pt x="0" y="2948"/>
                  </a:cubicBezTo>
                  <a:lnTo>
                    <a:pt x="3744" y="695"/>
                  </a:lnTo>
                  <a:cubicBezTo>
                    <a:pt x="2515" y="235"/>
                    <a:pt x="1810" y="1"/>
                    <a:pt x="1345" y="1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20" name="Google Shape;1120;p67"/>
            <p:cNvSpPr/>
            <p:nvPr/>
          </p:nvSpPr>
          <p:spPr>
            <a:xfrm>
              <a:off x="6000718" y="3070557"/>
              <a:ext cx="587865" cy="517731"/>
            </a:xfrm>
            <a:custGeom>
              <a:avLst/>
              <a:gdLst/>
              <a:ahLst/>
              <a:cxnLst/>
              <a:rect l="l" t="t" r="r" b="b"/>
              <a:pathLst>
                <a:path w="101883" h="89767" extrusionOk="0">
                  <a:moveTo>
                    <a:pt x="50267" y="444"/>
                  </a:moveTo>
                  <a:cubicBezTo>
                    <a:pt x="55590" y="462"/>
                    <a:pt x="60878" y="1384"/>
                    <a:pt x="65881" y="3177"/>
                  </a:cubicBezTo>
                  <a:cubicBezTo>
                    <a:pt x="89445" y="11622"/>
                    <a:pt x="101883" y="37138"/>
                    <a:pt x="93614" y="60186"/>
                  </a:cubicBezTo>
                  <a:cubicBezTo>
                    <a:pt x="87173" y="78160"/>
                    <a:pt x="70033" y="89321"/>
                    <a:pt x="51598" y="89321"/>
                  </a:cubicBezTo>
                  <a:cubicBezTo>
                    <a:pt x="46275" y="89321"/>
                    <a:pt x="41005" y="88381"/>
                    <a:pt x="36002" y="86588"/>
                  </a:cubicBezTo>
                  <a:cubicBezTo>
                    <a:pt x="12421" y="78143"/>
                    <a:pt x="0" y="52628"/>
                    <a:pt x="8251" y="29597"/>
                  </a:cubicBezTo>
                  <a:cubicBezTo>
                    <a:pt x="14692" y="11605"/>
                    <a:pt x="31850" y="444"/>
                    <a:pt x="50267" y="444"/>
                  </a:cubicBezTo>
                  <a:close/>
                  <a:moveTo>
                    <a:pt x="50267" y="0"/>
                  </a:moveTo>
                  <a:cubicBezTo>
                    <a:pt x="45672" y="0"/>
                    <a:pt x="41094" y="692"/>
                    <a:pt x="36711" y="2041"/>
                  </a:cubicBezTo>
                  <a:cubicBezTo>
                    <a:pt x="32364" y="3372"/>
                    <a:pt x="28265" y="5359"/>
                    <a:pt x="24504" y="7896"/>
                  </a:cubicBezTo>
                  <a:cubicBezTo>
                    <a:pt x="11640" y="16644"/>
                    <a:pt x="4347" y="31531"/>
                    <a:pt x="5341" y="47056"/>
                  </a:cubicBezTo>
                  <a:cubicBezTo>
                    <a:pt x="5714" y="52858"/>
                    <a:pt x="7222" y="58536"/>
                    <a:pt x="9777" y="63753"/>
                  </a:cubicBezTo>
                  <a:cubicBezTo>
                    <a:pt x="12350" y="69022"/>
                    <a:pt x="15898" y="73760"/>
                    <a:pt x="20245" y="77681"/>
                  </a:cubicBezTo>
                  <a:cubicBezTo>
                    <a:pt x="28930" y="85568"/>
                    <a:pt x="40125" y="89766"/>
                    <a:pt x="51538" y="89766"/>
                  </a:cubicBezTo>
                  <a:cubicBezTo>
                    <a:pt x="56096" y="89766"/>
                    <a:pt x="60690" y="89097"/>
                    <a:pt x="65172" y="87724"/>
                  </a:cubicBezTo>
                  <a:cubicBezTo>
                    <a:pt x="69501" y="86376"/>
                    <a:pt x="73618" y="84406"/>
                    <a:pt x="77361" y="81851"/>
                  </a:cubicBezTo>
                  <a:cubicBezTo>
                    <a:pt x="90225" y="73121"/>
                    <a:pt x="97518" y="58234"/>
                    <a:pt x="96524" y="42709"/>
                  </a:cubicBezTo>
                  <a:cubicBezTo>
                    <a:pt x="96152" y="36907"/>
                    <a:pt x="94643" y="31229"/>
                    <a:pt x="92088" y="26012"/>
                  </a:cubicBezTo>
                  <a:cubicBezTo>
                    <a:pt x="89533" y="20743"/>
                    <a:pt x="85985" y="16005"/>
                    <a:pt x="81620" y="12084"/>
                  </a:cubicBezTo>
                  <a:cubicBezTo>
                    <a:pt x="73032" y="4330"/>
                    <a:pt x="61854" y="36"/>
                    <a:pt x="50285" y="0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21" name="Google Shape;1121;p67"/>
          <p:cNvGrpSpPr/>
          <p:nvPr/>
        </p:nvGrpSpPr>
        <p:grpSpPr>
          <a:xfrm rot="-1098409">
            <a:off x="1023370" y="3241883"/>
            <a:ext cx="2007487" cy="2015087"/>
            <a:chOff x="-2828" y="1496058"/>
            <a:chExt cx="1086428" cy="1055369"/>
          </a:xfrm>
        </p:grpSpPr>
        <p:sp>
          <p:nvSpPr>
            <p:cNvPr id="1122" name="Google Shape;1122;p67"/>
            <p:cNvSpPr/>
            <p:nvPr/>
          </p:nvSpPr>
          <p:spPr>
            <a:xfrm>
              <a:off x="911283" y="1805553"/>
              <a:ext cx="56285" cy="70787"/>
            </a:xfrm>
            <a:custGeom>
              <a:avLst/>
              <a:gdLst/>
              <a:ahLst/>
              <a:cxnLst/>
              <a:rect l="l" t="t" r="r" b="b"/>
              <a:pathLst>
                <a:path w="2189" h="2753" extrusionOk="0">
                  <a:moveTo>
                    <a:pt x="893" y="84"/>
                  </a:moveTo>
                  <a:lnTo>
                    <a:pt x="893" y="84"/>
                  </a:lnTo>
                  <a:cubicBezTo>
                    <a:pt x="1873" y="415"/>
                    <a:pt x="1661" y="2609"/>
                    <a:pt x="687" y="2609"/>
                  </a:cubicBezTo>
                  <a:cubicBezTo>
                    <a:pt x="644" y="2609"/>
                    <a:pt x="598" y="2605"/>
                    <a:pt x="552" y="2596"/>
                  </a:cubicBezTo>
                  <a:cubicBezTo>
                    <a:pt x="552" y="2596"/>
                    <a:pt x="552" y="2591"/>
                    <a:pt x="547" y="2586"/>
                  </a:cubicBezTo>
                  <a:cubicBezTo>
                    <a:pt x="347" y="2469"/>
                    <a:pt x="235" y="2249"/>
                    <a:pt x="181" y="2001"/>
                  </a:cubicBezTo>
                  <a:lnTo>
                    <a:pt x="181" y="2001"/>
                  </a:lnTo>
                  <a:cubicBezTo>
                    <a:pt x="352" y="2015"/>
                    <a:pt x="527" y="2035"/>
                    <a:pt x="703" y="2035"/>
                  </a:cubicBezTo>
                  <a:cubicBezTo>
                    <a:pt x="727" y="2035"/>
                    <a:pt x="727" y="2001"/>
                    <a:pt x="703" y="1996"/>
                  </a:cubicBezTo>
                  <a:cubicBezTo>
                    <a:pt x="527" y="1976"/>
                    <a:pt x="347" y="1966"/>
                    <a:pt x="166" y="1957"/>
                  </a:cubicBezTo>
                  <a:cubicBezTo>
                    <a:pt x="147" y="1835"/>
                    <a:pt x="137" y="1708"/>
                    <a:pt x="142" y="1581"/>
                  </a:cubicBezTo>
                  <a:lnTo>
                    <a:pt x="142" y="1581"/>
                  </a:lnTo>
                  <a:cubicBezTo>
                    <a:pt x="293" y="1591"/>
                    <a:pt x="449" y="1605"/>
                    <a:pt x="595" y="1615"/>
                  </a:cubicBezTo>
                  <a:cubicBezTo>
                    <a:pt x="630" y="1615"/>
                    <a:pt x="630" y="1566"/>
                    <a:pt x="595" y="1566"/>
                  </a:cubicBezTo>
                  <a:cubicBezTo>
                    <a:pt x="444" y="1552"/>
                    <a:pt x="293" y="1542"/>
                    <a:pt x="142" y="1532"/>
                  </a:cubicBezTo>
                  <a:cubicBezTo>
                    <a:pt x="147" y="1415"/>
                    <a:pt x="166" y="1303"/>
                    <a:pt x="191" y="1191"/>
                  </a:cubicBezTo>
                  <a:cubicBezTo>
                    <a:pt x="191" y="1181"/>
                    <a:pt x="196" y="1176"/>
                    <a:pt x="196" y="1166"/>
                  </a:cubicBezTo>
                  <a:cubicBezTo>
                    <a:pt x="317" y="1181"/>
                    <a:pt x="439" y="1196"/>
                    <a:pt x="561" y="1201"/>
                  </a:cubicBezTo>
                  <a:cubicBezTo>
                    <a:pt x="600" y="1201"/>
                    <a:pt x="600" y="1147"/>
                    <a:pt x="561" y="1142"/>
                  </a:cubicBezTo>
                  <a:cubicBezTo>
                    <a:pt x="449" y="1127"/>
                    <a:pt x="332" y="1123"/>
                    <a:pt x="215" y="1113"/>
                  </a:cubicBezTo>
                  <a:cubicBezTo>
                    <a:pt x="235" y="1044"/>
                    <a:pt x="259" y="976"/>
                    <a:pt x="288" y="908"/>
                  </a:cubicBezTo>
                  <a:cubicBezTo>
                    <a:pt x="430" y="913"/>
                    <a:pt x="566" y="918"/>
                    <a:pt x="703" y="918"/>
                  </a:cubicBezTo>
                  <a:cubicBezTo>
                    <a:pt x="742" y="918"/>
                    <a:pt x="742" y="854"/>
                    <a:pt x="703" y="854"/>
                  </a:cubicBezTo>
                  <a:cubicBezTo>
                    <a:pt x="576" y="849"/>
                    <a:pt x="444" y="849"/>
                    <a:pt x="317" y="849"/>
                  </a:cubicBezTo>
                  <a:cubicBezTo>
                    <a:pt x="347" y="786"/>
                    <a:pt x="381" y="723"/>
                    <a:pt x="415" y="664"/>
                  </a:cubicBezTo>
                  <a:cubicBezTo>
                    <a:pt x="415" y="664"/>
                    <a:pt x="420" y="669"/>
                    <a:pt x="425" y="669"/>
                  </a:cubicBezTo>
                  <a:cubicBezTo>
                    <a:pt x="600" y="688"/>
                    <a:pt x="771" y="703"/>
                    <a:pt x="952" y="708"/>
                  </a:cubicBezTo>
                  <a:cubicBezTo>
                    <a:pt x="981" y="708"/>
                    <a:pt x="991" y="654"/>
                    <a:pt x="956" y="654"/>
                  </a:cubicBezTo>
                  <a:cubicBezTo>
                    <a:pt x="791" y="630"/>
                    <a:pt x="620" y="620"/>
                    <a:pt x="449" y="610"/>
                  </a:cubicBezTo>
                  <a:cubicBezTo>
                    <a:pt x="517" y="513"/>
                    <a:pt x="591" y="415"/>
                    <a:pt x="674" y="327"/>
                  </a:cubicBezTo>
                  <a:cubicBezTo>
                    <a:pt x="839" y="352"/>
                    <a:pt x="1000" y="381"/>
                    <a:pt x="1166" y="391"/>
                  </a:cubicBezTo>
                  <a:cubicBezTo>
                    <a:pt x="1168" y="391"/>
                    <a:pt x="1169" y="391"/>
                    <a:pt x="1170" y="391"/>
                  </a:cubicBezTo>
                  <a:cubicBezTo>
                    <a:pt x="1206" y="391"/>
                    <a:pt x="1213" y="332"/>
                    <a:pt x="1171" y="327"/>
                  </a:cubicBezTo>
                  <a:cubicBezTo>
                    <a:pt x="1025" y="298"/>
                    <a:pt x="878" y="284"/>
                    <a:pt x="727" y="269"/>
                  </a:cubicBezTo>
                  <a:cubicBezTo>
                    <a:pt x="776" y="210"/>
                    <a:pt x="825" y="157"/>
                    <a:pt x="878" y="108"/>
                  </a:cubicBezTo>
                  <a:cubicBezTo>
                    <a:pt x="888" y="98"/>
                    <a:pt x="893" y="93"/>
                    <a:pt x="893" y="84"/>
                  </a:cubicBezTo>
                  <a:close/>
                  <a:moveTo>
                    <a:pt x="810" y="1"/>
                  </a:moveTo>
                  <a:cubicBezTo>
                    <a:pt x="795" y="1"/>
                    <a:pt x="786" y="10"/>
                    <a:pt x="781" y="25"/>
                  </a:cubicBezTo>
                  <a:cubicBezTo>
                    <a:pt x="366" y="415"/>
                    <a:pt x="44" y="913"/>
                    <a:pt x="15" y="1503"/>
                  </a:cubicBezTo>
                  <a:cubicBezTo>
                    <a:pt x="0" y="1849"/>
                    <a:pt x="78" y="2371"/>
                    <a:pt x="396" y="2581"/>
                  </a:cubicBezTo>
                  <a:cubicBezTo>
                    <a:pt x="386" y="2600"/>
                    <a:pt x="391" y="2625"/>
                    <a:pt x="405" y="2635"/>
                  </a:cubicBezTo>
                  <a:cubicBezTo>
                    <a:pt x="523" y="2716"/>
                    <a:pt x="638" y="2753"/>
                    <a:pt x="747" y="2753"/>
                  </a:cubicBezTo>
                  <a:cubicBezTo>
                    <a:pt x="1674" y="2753"/>
                    <a:pt x="2188" y="105"/>
                    <a:pt x="839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23" name="Google Shape;1123;p67"/>
            <p:cNvSpPr/>
            <p:nvPr/>
          </p:nvSpPr>
          <p:spPr>
            <a:xfrm rot="1614568">
              <a:off x="124395" y="1643115"/>
              <a:ext cx="831981" cy="761256"/>
            </a:xfrm>
            <a:custGeom>
              <a:avLst/>
              <a:gdLst/>
              <a:ahLst/>
              <a:cxnLst/>
              <a:rect l="l" t="t" r="r" b="b"/>
              <a:pathLst>
                <a:path w="10831" h="9911" extrusionOk="0">
                  <a:moveTo>
                    <a:pt x="1436" y="60"/>
                  </a:moveTo>
                  <a:lnTo>
                    <a:pt x="1436" y="60"/>
                  </a:lnTo>
                  <a:cubicBezTo>
                    <a:pt x="2402" y="172"/>
                    <a:pt x="2723" y="1157"/>
                    <a:pt x="2562" y="2021"/>
                  </a:cubicBezTo>
                  <a:cubicBezTo>
                    <a:pt x="2553" y="2031"/>
                    <a:pt x="2548" y="2045"/>
                    <a:pt x="2558" y="2055"/>
                  </a:cubicBezTo>
                  <a:cubicBezTo>
                    <a:pt x="2416" y="2758"/>
                    <a:pt x="1967" y="3371"/>
                    <a:pt x="1299" y="3371"/>
                  </a:cubicBezTo>
                  <a:cubicBezTo>
                    <a:pt x="1253" y="3371"/>
                    <a:pt x="1206" y="3368"/>
                    <a:pt x="1158" y="3362"/>
                  </a:cubicBezTo>
                  <a:cubicBezTo>
                    <a:pt x="421" y="3152"/>
                    <a:pt x="338" y="2201"/>
                    <a:pt x="450" y="1548"/>
                  </a:cubicBezTo>
                  <a:cubicBezTo>
                    <a:pt x="553" y="948"/>
                    <a:pt x="768" y="338"/>
                    <a:pt x="1397" y="123"/>
                  </a:cubicBezTo>
                  <a:cubicBezTo>
                    <a:pt x="1426" y="114"/>
                    <a:pt x="1441" y="84"/>
                    <a:pt x="1436" y="60"/>
                  </a:cubicBezTo>
                  <a:close/>
                  <a:moveTo>
                    <a:pt x="2402" y="455"/>
                  </a:moveTo>
                  <a:lnTo>
                    <a:pt x="2402" y="455"/>
                  </a:lnTo>
                  <a:cubicBezTo>
                    <a:pt x="4957" y="1104"/>
                    <a:pt x="7523" y="1699"/>
                    <a:pt x="10064" y="2401"/>
                  </a:cubicBezTo>
                  <a:lnTo>
                    <a:pt x="10089" y="2401"/>
                  </a:lnTo>
                  <a:cubicBezTo>
                    <a:pt x="10269" y="2582"/>
                    <a:pt x="10162" y="2860"/>
                    <a:pt x="10089" y="3074"/>
                  </a:cubicBezTo>
                  <a:cubicBezTo>
                    <a:pt x="10050" y="3211"/>
                    <a:pt x="9923" y="3582"/>
                    <a:pt x="9752" y="3606"/>
                  </a:cubicBezTo>
                  <a:cubicBezTo>
                    <a:pt x="9742" y="3587"/>
                    <a:pt x="9723" y="3577"/>
                    <a:pt x="9703" y="3577"/>
                  </a:cubicBezTo>
                  <a:cubicBezTo>
                    <a:pt x="7177" y="3391"/>
                    <a:pt x="4640" y="3226"/>
                    <a:pt x="2114" y="3177"/>
                  </a:cubicBezTo>
                  <a:cubicBezTo>
                    <a:pt x="2187" y="3104"/>
                    <a:pt x="2255" y="3026"/>
                    <a:pt x="2314" y="2938"/>
                  </a:cubicBezTo>
                  <a:cubicBezTo>
                    <a:pt x="2802" y="2991"/>
                    <a:pt x="3289" y="3021"/>
                    <a:pt x="3777" y="3045"/>
                  </a:cubicBezTo>
                  <a:cubicBezTo>
                    <a:pt x="3826" y="3045"/>
                    <a:pt x="3821" y="2977"/>
                    <a:pt x="3777" y="2972"/>
                  </a:cubicBezTo>
                  <a:cubicBezTo>
                    <a:pt x="3304" y="2933"/>
                    <a:pt x="2826" y="2899"/>
                    <a:pt x="2353" y="2889"/>
                  </a:cubicBezTo>
                  <a:cubicBezTo>
                    <a:pt x="2431" y="2767"/>
                    <a:pt x="2494" y="2635"/>
                    <a:pt x="2548" y="2499"/>
                  </a:cubicBezTo>
                  <a:cubicBezTo>
                    <a:pt x="2836" y="2513"/>
                    <a:pt x="3128" y="2552"/>
                    <a:pt x="3416" y="2601"/>
                  </a:cubicBezTo>
                  <a:cubicBezTo>
                    <a:pt x="3418" y="2601"/>
                    <a:pt x="3419" y="2602"/>
                    <a:pt x="3421" y="2602"/>
                  </a:cubicBezTo>
                  <a:cubicBezTo>
                    <a:pt x="3452" y="2602"/>
                    <a:pt x="3463" y="2557"/>
                    <a:pt x="3431" y="2548"/>
                  </a:cubicBezTo>
                  <a:cubicBezTo>
                    <a:pt x="3168" y="2484"/>
                    <a:pt x="2897" y="2454"/>
                    <a:pt x="2629" y="2454"/>
                  </a:cubicBezTo>
                  <a:cubicBezTo>
                    <a:pt x="2608" y="2454"/>
                    <a:pt x="2588" y="2455"/>
                    <a:pt x="2567" y="2455"/>
                  </a:cubicBezTo>
                  <a:cubicBezTo>
                    <a:pt x="2606" y="2333"/>
                    <a:pt x="2641" y="2211"/>
                    <a:pt x="2665" y="2089"/>
                  </a:cubicBezTo>
                  <a:cubicBezTo>
                    <a:pt x="2826" y="2104"/>
                    <a:pt x="2982" y="2113"/>
                    <a:pt x="3143" y="2118"/>
                  </a:cubicBezTo>
                  <a:cubicBezTo>
                    <a:pt x="3182" y="2118"/>
                    <a:pt x="3177" y="2060"/>
                    <a:pt x="3143" y="2055"/>
                  </a:cubicBezTo>
                  <a:cubicBezTo>
                    <a:pt x="2987" y="2035"/>
                    <a:pt x="2836" y="2031"/>
                    <a:pt x="2680" y="2026"/>
                  </a:cubicBezTo>
                  <a:cubicBezTo>
                    <a:pt x="2699" y="1914"/>
                    <a:pt x="2714" y="1806"/>
                    <a:pt x="2719" y="1694"/>
                  </a:cubicBezTo>
                  <a:cubicBezTo>
                    <a:pt x="2814" y="1697"/>
                    <a:pt x="2910" y="1700"/>
                    <a:pt x="3005" y="1700"/>
                  </a:cubicBezTo>
                  <a:cubicBezTo>
                    <a:pt x="3074" y="1700"/>
                    <a:pt x="3143" y="1698"/>
                    <a:pt x="3211" y="1694"/>
                  </a:cubicBezTo>
                  <a:cubicBezTo>
                    <a:pt x="3250" y="1694"/>
                    <a:pt x="3250" y="1635"/>
                    <a:pt x="3211" y="1635"/>
                  </a:cubicBezTo>
                  <a:cubicBezTo>
                    <a:pt x="3143" y="1631"/>
                    <a:pt x="3074" y="1630"/>
                    <a:pt x="3005" y="1630"/>
                  </a:cubicBezTo>
                  <a:cubicBezTo>
                    <a:pt x="2911" y="1630"/>
                    <a:pt x="2816" y="1633"/>
                    <a:pt x="2723" y="1635"/>
                  </a:cubicBezTo>
                  <a:cubicBezTo>
                    <a:pt x="2728" y="1479"/>
                    <a:pt x="2723" y="1328"/>
                    <a:pt x="2699" y="1177"/>
                  </a:cubicBezTo>
                  <a:lnTo>
                    <a:pt x="2699" y="1177"/>
                  </a:lnTo>
                  <a:cubicBezTo>
                    <a:pt x="2943" y="1201"/>
                    <a:pt x="3187" y="1236"/>
                    <a:pt x="3426" y="1245"/>
                  </a:cubicBezTo>
                  <a:cubicBezTo>
                    <a:pt x="3465" y="1245"/>
                    <a:pt x="3475" y="1182"/>
                    <a:pt x="3436" y="1177"/>
                  </a:cubicBezTo>
                  <a:cubicBezTo>
                    <a:pt x="3192" y="1143"/>
                    <a:pt x="2933" y="1133"/>
                    <a:pt x="2684" y="1114"/>
                  </a:cubicBezTo>
                  <a:cubicBezTo>
                    <a:pt x="2660" y="987"/>
                    <a:pt x="2621" y="860"/>
                    <a:pt x="2567" y="743"/>
                  </a:cubicBezTo>
                  <a:cubicBezTo>
                    <a:pt x="2743" y="743"/>
                    <a:pt x="2919" y="758"/>
                    <a:pt x="3094" y="787"/>
                  </a:cubicBezTo>
                  <a:cubicBezTo>
                    <a:pt x="3096" y="787"/>
                    <a:pt x="3097" y="787"/>
                    <a:pt x="3099" y="787"/>
                  </a:cubicBezTo>
                  <a:cubicBezTo>
                    <a:pt x="3134" y="787"/>
                    <a:pt x="3146" y="733"/>
                    <a:pt x="3109" y="723"/>
                  </a:cubicBezTo>
                  <a:cubicBezTo>
                    <a:pt x="2973" y="702"/>
                    <a:pt x="2835" y="688"/>
                    <a:pt x="2696" y="688"/>
                  </a:cubicBezTo>
                  <a:cubicBezTo>
                    <a:pt x="2645" y="688"/>
                    <a:pt x="2594" y="690"/>
                    <a:pt x="2543" y="694"/>
                  </a:cubicBezTo>
                  <a:cubicBezTo>
                    <a:pt x="2504" y="606"/>
                    <a:pt x="2455" y="528"/>
                    <a:pt x="2402" y="455"/>
                  </a:cubicBezTo>
                  <a:close/>
                  <a:moveTo>
                    <a:pt x="10308" y="2182"/>
                  </a:moveTo>
                  <a:lnTo>
                    <a:pt x="10538" y="2357"/>
                  </a:lnTo>
                  <a:cubicBezTo>
                    <a:pt x="10601" y="2440"/>
                    <a:pt x="10625" y="2587"/>
                    <a:pt x="10635" y="2684"/>
                  </a:cubicBezTo>
                  <a:cubicBezTo>
                    <a:pt x="10645" y="2870"/>
                    <a:pt x="10640" y="3050"/>
                    <a:pt x="10611" y="3230"/>
                  </a:cubicBezTo>
                  <a:cubicBezTo>
                    <a:pt x="10581" y="3450"/>
                    <a:pt x="10542" y="3669"/>
                    <a:pt x="10342" y="3791"/>
                  </a:cubicBezTo>
                  <a:cubicBezTo>
                    <a:pt x="10262" y="3841"/>
                    <a:pt x="10186" y="3862"/>
                    <a:pt x="10114" y="3862"/>
                  </a:cubicBezTo>
                  <a:cubicBezTo>
                    <a:pt x="9993" y="3862"/>
                    <a:pt x="9882" y="3802"/>
                    <a:pt x="9781" y="3713"/>
                  </a:cubicBezTo>
                  <a:cubicBezTo>
                    <a:pt x="10011" y="3699"/>
                    <a:pt x="10162" y="3323"/>
                    <a:pt x="10225" y="3157"/>
                  </a:cubicBezTo>
                  <a:cubicBezTo>
                    <a:pt x="10328" y="2874"/>
                    <a:pt x="10435" y="2518"/>
                    <a:pt x="10162" y="2294"/>
                  </a:cubicBezTo>
                  <a:cubicBezTo>
                    <a:pt x="10151" y="2284"/>
                    <a:pt x="10137" y="2279"/>
                    <a:pt x="10122" y="2279"/>
                  </a:cubicBezTo>
                  <a:cubicBezTo>
                    <a:pt x="10109" y="2279"/>
                    <a:pt x="10095" y="2282"/>
                    <a:pt x="10084" y="2289"/>
                  </a:cubicBezTo>
                  <a:lnTo>
                    <a:pt x="10011" y="2270"/>
                  </a:lnTo>
                  <a:lnTo>
                    <a:pt x="10308" y="2182"/>
                  </a:lnTo>
                  <a:close/>
                  <a:moveTo>
                    <a:pt x="3411" y="3357"/>
                  </a:moveTo>
                  <a:lnTo>
                    <a:pt x="3411" y="3357"/>
                  </a:lnTo>
                  <a:cubicBezTo>
                    <a:pt x="4475" y="3421"/>
                    <a:pt x="5538" y="3474"/>
                    <a:pt x="6601" y="3533"/>
                  </a:cubicBezTo>
                  <a:cubicBezTo>
                    <a:pt x="6323" y="4396"/>
                    <a:pt x="6177" y="5318"/>
                    <a:pt x="6026" y="6211"/>
                  </a:cubicBezTo>
                  <a:cubicBezTo>
                    <a:pt x="6021" y="6225"/>
                    <a:pt x="6026" y="6235"/>
                    <a:pt x="6031" y="6250"/>
                  </a:cubicBezTo>
                  <a:cubicBezTo>
                    <a:pt x="6004" y="6502"/>
                    <a:pt x="5772" y="6574"/>
                    <a:pt x="5540" y="6574"/>
                  </a:cubicBezTo>
                  <a:cubicBezTo>
                    <a:pt x="5431" y="6574"/>
                    <a:pt x="5323" y="6558"/>
                    <a:pt x="5235" y="6538"/>
                  </a:cubicBezTo>
                  <a:cubicBezTo>
                    <a:pt x="5050" y="6499"/>
                    <a:pt x="4885" y="6411"/>
                    <a:pt x="4748" y="6284"/>
                  </a:cubicBezTo>
                  <a:lnTo>
                    <a:pt x="4748" y="6284"/>
                  </a:lnTo>
                  <a:cubicBezTo>
                    <a:pt x="4750" y="6286"/>
                    <a:pt x="4754" y="6289"/>
                    <a:pt x="4757" y="6289"/>
                  </a:cubicBezTo>
                  <a:cubicBezTo>
                    <a:pt x="5035" y="6303"/>
                    <a:pt x="5318" y="6323"/>
                    <a:pt x="5596" y="6323"/>
                  </a:cubicBezTo>
                  <a:cubicBezTo>
                    <a:pt x="5640" y="6323"/>
                    <a:pt x="5640" y="6264"/>
                    <a:pt x="5596" y="6264"/>
                  </a:cubicBezTo>
                  <a:cubicBezTo>
                    <a:pt x="5318" y="6245"/>
                    <a:pt x="5035" y="6240"/>
                    <a:pt x="4757" y="6230"/>
                  </a:cubicBezTo>
                  <a:cubicBezTo>
                    <a:pt x="4733" y="6230"/>
                    <a:pt x="4723" y="6255"/>
                    <a:pt x="4733" y="6269"/>
                  </a:cubicBezTo>
                  <a:lnTo>
                    <a:pt x="4723" y="6264"/>
                  </a:lnTo>
                  <a:cubicBezTo>
                    <a:pt x="4728" y="6250"/>
                    <a:pt x="4728" y="6230"/>
                    <a:pt x="4723" y="6216"/>
                  </a:cubicBezTo>
                  <a:cubicBezTo>
                    <a:pt x="4679" y="6103"/>
                    <a:pt x="4631" y="5986"/>
                    <a:pt x="4587" y="5869"/>
                  </a:cubicBezTo>
                  <a:lnTo>
                    <a:pt x="4587" y="5869"/>
                  </a:lnTo>
                  <a:cubicBezTo>
                    <a:pt x="4739" y="5898"/>
                    <a:pt x="4895" y="5914"/>
                    <a:pt x="5050" y="5914"/>
                  </a:cubicBezTo>
                  <a:cubicBezTo>
                    <a:pt x="5104" y="5914"/>
                    <a:pt x="5158" y="5912"/>
                    <a:pt x="5211" y="5908"/>
                  </a:cubicBezTo>
                  <a:cubicBezTo>
                    <a:pt x="5250" y="5908"/>
                    <a:pt x="5250" y="5840"/>
                    <a:pt x="5211" y="5840"/>
                  </a:cubicBezTo>
                  <a:cubicBezTo>
                    <a:pt x="5159" y="5842"/>
                    <a:pt x="5106" y="5844"/>
                    <a:pt x="5054" y="5844"/>
                  </a:cubicBezTo>
                  <a:cubicBezTo>
                    <a:pt x="4897" y="5844"/>
                    <a:pt x="4740" y="5833"/>
                    <a:pt x="4587" y="5811"/>
                  </a:cubicBezTo>
                  <a:cubicBezTo>
                    <a:pt x="4582" y="5811"/>
                    <a:pt x="4572" y="5811"/>
                    <a:pt x="4567" y="5816"/>
                  </a:cubicBezTo>
                  <a:cubicBezTo>
                    <a:pt x="4499" y="5645"/>
                    <a:pt x="4431" y="5479"/>
                    <a:pt x="4362" y="5308"/>
                  </a:cubicBezTo>
                  <a:lnTo>
                    <a:pt x="4362" y="5308"/>
                  </a:lnTo>
                  <a:cubicBezTo>
                    <a:pt x="4455" y="5312"/>
                    <a:pt x="4548" y="5315"/>
                    <a:pt x="4641" y="5315"/>
                  </a:cubicBezTo>
                  <a:cubicBezTo>
                    <a:pt x="4773" y="5315"/>
                    <a:pt x="4904" y="5310"/>
                    <a:pt x="5035" y="5299"/>
                  </a:cubicBezTo>
                  <a:cubicBezTo>
                    <a:pt x="5070" y="5299"/>
                    <a:pt x="5070" y="5245"/>
                    <a:pt x="5035" y="5245"/>
                  </a:cubicBezTo>
                  <a:cubicBezTo>
                    <a:pt x="4984" y="5244"/>
                    <a:pt x="4932" y="5243"/>
                    <a:pt x="4880" y="5243"/>
                  </a:cubicBezTo>
                  <a:cubicBezTo>
                    <a:pt x="4701" y="5243"/>
                    <a:pt x="4521" y="5250"/>
                    <a:pt x="4343" y="5269"/>
                  </a:cubicBezTo>
                  <a:cubicBezTo>
                    <a:pt x="4275" y="5103"/>
                    <a:pt x="4201" y="4938"/>
                    <a:pt x="4128" y="4772"/>
                  </a:cubicBezTo>
                  <a:lnTo>
                    <a:pt x="4128" y="4772"/>
                  </a:lnTo>
                  <a:cubicBezTo>
                    <a:pt x="4291" y="4784"/>
                    <a:pt x="4451" y="4790"/>
                    <a:pt x="4612" y="4790"/>
                  </a:cubicBezTo>
                  <a:cubicBezTo>
                    <a:pt x="4717" y="4790"/>
                    <a:pt x="4822" y="4787"/>
                    <a:pt x="4928" y="4782"/>
                  </a:cubicBezTo>
                  <a:cubicBezTo>
                    <a:pt x="4962" y="4777"/>
                    <a:pt x="4962" y="4733"/>
                    <a:pt x="4928" y="4723"/>
                  </a:cubicBezTo>
                  <a:cubicBezTo>
                    <a:pt x="4839" y="4720"/>
                    <a:pt x="4749" y="4718"/>
                    <a:pt x="4660" y="4718"/>
                  </a:cubicBezTo>
                  <a:cubicBezTo>
                    <a:pt x="4481" y="4718"/>
                    <a:pt x="4302" y="4725"/>
                    <a:pt x="4123" y="4738"/>
                  </a:cubicBezTo>
                  <a:cubicBezTo>
                    <a:pt x="4118" y="4738"/>
                    <a:pt x="4118" y="4743"/>
                    <a:pt x="4114" y="4747"/>
                  </a:cubicBezTo>
                  <a:cubicBezTo>
                    <a:pt x="4050" y="4601"/>
                    <a:pt x="3982" y="4465"/>
                    <a:pt x="3914" y="4323"/>
                  </a:cubicBezTo>
                  <a:lnTo>
                    <a:pt x="3914" y="4323"/>
                  </a:lnTo>
                  <a:cubicBezTo>
                    <a:pt x="4074" y="4326"/>
                    <a:pt x="4236" y="4329"/>
                    <a:pt x="4398" y="4329"/>
                  </a:cubicBezTo>
                  <a:cubicBezTo>
                    <a:pt x="4517" y="4329"/>
                    <a:pt x="4635" y="4327"/>
                    <a:pt x="4753" y="4323"/>
                  </a:cubicBezTo>
                  <a:cubicBezTo>
                    <a:pt x="4792" y="4323"/>
                    <a:pt x="4792" y="4269"/>
                    <a:pt x="4753" y="4269"/>
                  </a:cubicBezTo>
                  <a:cubicBezTo>
                    <a:pt x="4657" y="4266"/>
                    <a:pt x="4561" y="4265"/>
                    <a:pt x="4465" y="4265"/>
                  </a:cubicBezTo>
                  <a:cubicBezTo>
                    <a:pt x="4273" y="4265"/>
                    <a:pt x="4081" y="4269"/>
                    <a:pt x="3889" y="4269"/>
                  </a:cubicBezTo>
                  <a:cubicBezTo>
                    <a:pt x="3836" y="4157"/>
                    <a:pt x="3777" y="4050"/>
                    <a:pt x="3723" y="3938"/>
                  </a:cubicBezTo>
                  <a:lnTo>
                    <a:pt x="3723" y="3938"/>
                  </a:lnTo>
                  <a:cubicBezTo>
                    <a:pt x="3853" y="3941"/>
                    <a:pt x="3984" y="3943"/>
                    <a:pt x="4116" y="3943"/>
                  </a:cubicBezTo>
                  <a:cubicBezTo>
                    <a:pt x="4212" y="3943"/>
                    <a:pt x="4309" y="3942"/>
                    <a:pt x="4406" y="3938"/>
                  </a:cubicBezTo>
                  <a:cubicBezTo>
                    <a:pt x="4440" y="3938"/>
                    <a:pt x="4440" y="3884"/>
                    <a:pt x="4406" y="3884"/>
                  </a:cubicBezTo>
                  <a:cubicBezTo>
                    <a:pt x="4305" y="3880"/>
                    <a:pt x="4204" y="3878"/>
                    <a:pt x="4104" y="3878"/>
                  </a:cubicBezTo>
                  <a:cubicBezTo>
                    <a:pt x="3966" y="3878"/>
                    <a:pt x="3829" y="3881"/>
                    <a:pt x="3694" y="3884"/>
                  </a:cubicBezTo>
                  <a:cubicBezTo>
                    <a:pt x="3636" y="3772"/>
                    <a:pt x="3572" y="3665"/>
                    <a:pt x="3514" y="3552"/>
                  </a:cubicBezTo>
                  <a:lnTo>
                    <a:pt x="3514" y="3552"/>
                  </a:lnTo>
                  <a:cubicBezTo>
                    <a:pt x="3728" y="3562"/>
                    <a:pt x="3943" y="3577"/>
                    <a:pt x="4158" y="3587"/>
                  </a:cubicBezTo>
                  <a:cubicBezTo>
                    <a:pt x="4192" y="3587"/>
                    <a:pt x="4192" y="3533"/>
                    <a:pt x="4158" y="3533"/>
                  </a:cubicBezTo>
                  <a:cubicBezTo>
                    <a:pt x="3933" y="3518"/>
                    <a:pt x="3714" y="3508"/>
                    <a:pt x="3489" y="3504"/>
                  </a:cubicBezTo>
                  <a:cubicBezTo>
                    <a:pt x="3460" y="3455"/>
                    <a:pt x="3436" y="3406"/>
                    <a:pt x="3411" y="3357"/>
                  </a:cubicBezTo>
                  <a:close/>
                  <a:moveTo>
                    <a:pt x="4836" y="6498"/>
                  </a:moveTo>
                  <a:cubicBezTo>
                    <a:pt x="4914" y="6557"/>
                    <a:pt x="5001" y="6601"/>
                    <a:pt x="5094" y="6635"/>
                  </a:cubicBezTo>
                  <a:cubicBezTo>
                    <a:pt x="4738" y="7640"/>
                    <a:pt x="4455" y="8674"/>
                    <a:pt x="4104" y="9684"/>
                  </a:cubicBezTo>
                  <a:lnTo>
                    <a:pt x="4089" y="9684"/>
                  </a:lnTo>
                  <a:cubicBezTo>
                    <a:pt x="4070" y="9693"/>
                    <a:pt x="4050" y="9698"/>
                    <a:pt x="4030" y="9698"/>
                  </a:cubicBezTo>
                  <a:cubicBezTo>
                    <a:pt x="3980" y="9698"/>
                    <a:pt x="3933" y="9669"/>
                    <a:pt x="3909" y="9620"/>
                  </a:cubicBezTo>
                  <a:cubicBezTo>
                    <a:pt x="3904" y="9615"/>
                    <a:pt x="3899" y="9606"/>
                    <a:pt x="3889" y="9606"/>
                  </a:cubicBezTo>
                  <a:cubicBezTo>
                    <a:pt x="4275" y="8591"/>
                    <a:pt x="4592" y="7552"/>
                    <a:pt x="4836" y="6498"/>
                  </a:cubicBezTo>
                  <a:close/>
                  <a:moveTo>
                    <a:pt x="5699" y="6713"/>
                  </a:moveTo>
                  <a:lnTo>
                    <a:pt x="5699" y="6713"/>
                  </a:lnTo>
                  <a:cubicBezTo>
                    <a:pt x="5816" y="7703"/>
                    <a:pt x="5689" y="8737"/>
                    <a:pt x="5743" y="9737"/>
                  </a:cubicBezTo>
                  <a:lnTo>
                    <a:pt x="5733" y="9737"/>
                  </a:lnTo>
                  <a:cubicBezTo>
                    <a:pt x="5674" y="9747"/>
                    <a:pt x="5631" y="9786"/>
                    <a:pt x="5572" y="9796"/>
                  </a:cubicBezTo>
                  <a:cubicBezTo>
                    <a:pt x="5553" y="9800"/>
                    <a:pt x="5534" y="9801"/>
                    <a:pt x="5515" y="9801"/>
                  </a:cubicBezTo>
                  <a:cubicBezTo>
                    <a:pt x="5460" y="9801"/>
                    <a:pt x="5405" y="9786"/>
                    <a:pt x="5357" y="9757"/>
                  </a:cubicBezTo>
                  <a:lnTo>
                    <a:pt x="5348" y="9757"/>
                  </a:lnTo>
                  <a:cubicBezTo>
                    <a:pt x="5401" y="8747"/>
                    <a:pt x="5474" y="7733"/>
                    <a:pt x="5460" y="6723"/>
                  </a:cubicBezTo>
                  <a:cubicBezTo>
                    <a:pt x="5484" y="6723"/>
                    <a:pt x="5514" y="6728"/>
                    <a:pt x="5538" y="6728"/>
                  </a:cubicBezTo>
                  <a:cubicBezTo>
                    <a:pt x="5592" y="6728"/>
                    <a:pt x="5645" y="6723"/>
                    <a:pt x="5699" y="6713"/>
                  </a:cubicBezTo>
                  <a:close/>
                  <a:moveTo>
                    <a:pt x="1389" y="0"/>
                  </a:moveTo>
                  <a:cubicBezTo>
                    <a:pt x="1379" y="0"/>
                    <a:pt x="1371" y="9"/>
                    <a:pt x="1367" y="21"/>
                  </a:cubicBezTo>
                  <a:cubicBezTo>
                    <a:pt x="0" y="354"/>
                    <a:pt x="24" y="3460"/>
                    <a:pt x="1053" y="3460"/>
                  </a:cubicBezTo>
                  <a:cubicBezTo>
                    <a:pt x="1077" y="3460"/>
                    <a:pt x="1103" y="3459"/>
                    <a:pt x="1128" y="3455"/>
                  </a:cubicBezTo>
                  <a:cubicBezTo>
                    <a:pt x="1213" y="3477"/>
                    <a:pt x="1299" y="3488"/>
                    <a:pt x="1384" y="3488"/>
                  </a:cubicBezTo>
                  <a:cubicBezTo>
                    <a:pt x="1612" y="3488"/>
                    <a:pt x="1835" y="3409"/>
                    <a:pt x="2016" y="3260"/>
                  </a:cubicBezTo>
                  <a:cubicBezTo>
                    <a:pt x="2026" y="3269"/>
                    <a:pt x="2041" y="3274"/>
                    <a:pt x="2050" y="3279"/>
                  </a:cubicBezTo>
                  <a:cubicBezTo>
                    <a:pt x="2470" y="3304"/>
                    <a:pt x="2894" y="3328"/>
                    <a:pt x="3314" y="3352"/>
                  </a:cubicBezTo>
                  <a:cubicBezTo>
                    <a:pt x="3758" y="4313"/>
                    <a:pt x="4197" y="5269"/>
                    <a:pt x="4606" y="6250"/>
                  </a:cubicBezTo>
                  <a:lnTo>
                    <a:pt x="4606" y="6255"/>
                  </a:lnTo>
                  <a:cubicBezTo>
                    <a:pt x="4606" y="6255"/>
                    <a:pt x="4616" y="6264"/>
                    <a:pt x="4616" y="6269"/>
                  </a:cubicBezTo>
                  <a:lnTo>
                    <a:pt x="4616" y="6274"/>
                  </a:lnTo>
                  <a:cubicBezTo>
                    <a:pt x="4665" y="6342"/>
                    <a:pt x="4723" y="6406"/>
                    <a:pt x="4792" y="6464"/>
                  </a:cubicBezTo>
                  <a:cubicBezTo>
                    <a:pt x="4787" y="6464"/>
                    <a:pt x="4782" y="6469"/>
                    <a:pt x="4782" y="6474"/>
                  </a:cubicBezTo>
                  <a:cubicBezTo>
                    <a:pt x="4377" y="7494"/>
                    <a:pt x="4040" y="8547"/>
                    <a:pt x="3782" y="9615"/>
                  </a:cubicBezTo>
                  <a:cubicBezTo>
                    <a:pt x="3768" y="9647"/>
                    <a:pt x="3792" y="9674"/>
                    <a:pt x="3823" y="9674"/>
                  </a:cubicBezTo>
                  <a:cubicBezTo>
                    <a:pt x="3826" y="9674"/>
                    <a:pt x="3828" y="9674"/>
                    <a:pt x="3831" y="9674"/>
                  </a:cubicBezTo>
                  <a:cubicBezTo>
                    <a:pt x="3863" y="9759"/>
                    <a:pt x="3941" y="9808"/>
                    <a:pt x="4022" y="9808"/>
                  </a:cubicBezTo>
                  <a:cubicBezTo>
                    <a:pt x="4053" y="9808"/>
                    <a:pt x="4084" y="9801"/>
                    <a:pt x="4114" y="9786"/>
                  </a:cubicBezTo>
                  <a:cubicBezTo>
                    <a:pt x="4124" y="9792"/>
                    <a:pt x="4136" y="9795"/>
                    <a:pt x="4148" y="9795"/>
                  </a:cubicBezTo>
                  <a:cubicBezTo>
                    <a:pt x="4174" y="9795"/>
                    <a:pt x="4201" y="9780"/>
                    <a:pt x="4211" y="9757"/>
                  </a:cubicBezTo>
                  <a:cubicBezTo>
                    <a:pt x="4572" y="8752"/>
                    <a:pt x="4943" y="7713"/>
                    <a:pt x="5162" y="6669"/>
                  </a:cubicBezTo>
                  <a:cubicBezTo>
                    <a:pt x="5245" y="6694"/>
                    <a:pt x="5323" y="6708"/>
                    <a:pt x="5406" y="6718"/>
                  </a:cubicBezTo>
                  <a:cubicBezTo>
                    <a:pt x="5406" y="6718"/>
                    <a:pt x="5406" y="6718"/>
                    <a:pt x="5406" y="6723"/>
                  </a:cubicBezTo>
                  <a:cubicBezTo>
                    <a:pt x="5294" y="7733"/>
                    <a:pt x="5270" y="8762"/>
                    <a:pt x="5221" y="9776"/>
                  </a:cubicBezTo>
                  <a:cubicBezTo>
                    <a:pt x="5224" y="9811"/>
                    <a:pt x="5254" y="9833"/>
                    <a:pt x="5284" y="9833"/>
                  </a:cubicBezTo>
                  <a:cubicBezTo>
                    <a:pt x="5296" y="9833"/>
                    <a:pt x="5308" y="9829"/>
                    <a:pt x="5318" y="9820"/>
                  </a:cubicBezTo>
                  <a:cubicBezTo>
                    <a:pt x="5374" y="9876"/>
                    <a:pt x="5469" y="9911"/>
                    <a:pt x="5559" y="9911"/>
                  </a:cubicBezTo>
                  <a:cubicBezTo>
                    <a:pt x="5643" y="9911"/>
                    <a:pt x="5722" y="9881"/>
                    <a:pt x="5762" y="9810"/>
                  </a:cubicBezTo>
                  <a:cubicBezTo>
                    <a:pt x="5772" y="9817"/>
                    <a:pt x="5782" y="9820"/>
                    <a:pt x="5791" y="9820"/>
                  </a:cubicBezTo>
                  <a:cubicBezTo>
                    <a:pt x="5816" y="9820"/>
                    <a:pt x="5837" y="9801"/>
                    <a:pt x="5840" y="9776"/>
                  </a:cubicBezTo>
                  <a:cubicBezTo>
                    <a:pt x="5874" y="8806"/>
                    <a:pt x="5948" y="7664"/>
                    <a:pt x="5757" y="6698"/>
                  </a:cubicBezTo>
                  <a:cubicBezTo>
                    <a:pt x="5889" y="6669"/>
                    <a:pt x="6001" y="6601"/>
                    <a:pt x="6079" y="6498"/>
                  </a:cubicBezTo>
                  <a:cubicBezTo>
                    <a:pt x="6596" y="7464"/>
                    <a:pt x="7118" y="8445"/>
                    <a:pt x="7704" y="9371"/>
                  </a:cubicBezTo>
                  <a:cubicBezTo>
                    <a:pt x="7694" y="9523"/>
                    <a:pt x="7572" y="9640"/>
                    <a:pt x="7421" y="9645"/>
                  </a:cubicBezTo>
                  <a:cubicBezTo>
                    <a:pt x="6967" y="8640"/>
                    <a:pt x="6445" y="7654"/>
                    <a:pt x="5948" y="6664"/>
                  </a:cubicBezTo>
                  <a:cubicBezTo>
                    <a:pt x="5944" y="6658"/>
                    <a:pt x="5938" y="6655"/>
                    <a:pt x="5932" y="6655"/>
                  </a:cubicBezTo>
                  <a:cubicBezTo>
                    <a:pt x="5918" y="6655"/>
                    <a:pt x="5902" y="6667"/>
                    <a:pt x="5909" y="6684"/>
                  </a:cubicBezTo>
                  <a:cubicBezTo>
                    <a:pt x="6333" y="7698"/>
                    <a:pt x="6787" y="8723"/>
                    <a:pt x="7343" y="9679"/>
                  </a:cubicBezTo>
                  <a:cubicBezTo>
                    <a:pt x="7333" y="9698"/>
                    <a:pt x="7343" y="9727"/>
                    <a:pt x="7367" y="9732"/>
                  </a:cubicBezTo>
                  <a:cubicBezTo>
                    <a:pt x="7393" y="9738"/>
                    <a:pt x="7418" y="9741"/>
                    <a:pt x="7444" y="9741"/>
                  </a:cubicBezTo>
                  <a:cubicBezTo>
                    <a:pt x="7550" y="9741"/>
                    <a:pt x="7652" y="9694"/>
                    <a:pt x="7723" y="9615"/>
                  </a:cubicBezTo>
                  <a:cubicBezTo>
                    <a:pt x="7806" y="9528"/>
                    <a:pt x="7869" y="9371"/>
                    <a:pt x="7801" y="9259"/>
                  </a:cubicBezTo>
                  <a:cubicBezTo>
                    <a:pt x="7795" y="9246"/>
                    <a:pt x="7779" y="9238"/>
                    <a:pt x="7764" y="9238"/>
                  </a:cubicBezTo>
                  <a:cubicBezTo>
                    <a:pt x="7757" y="9238"/>
                    <a:pt x="7749" y="9240"/>
                    <a:pt x="7743" y="9245"/>
                  </a:cubicBezTo>
                  <a:cubicBezTo>
                    <a:pt x="7250" y="8284"/>
                    <a:pt x="6684" y="7347"/>
                    <a:pt x="6123" y="6425"/>
                  </a:cubicBezTo>
                  <a:cubicBezTo>
                    <a:pt x="6157" y="6352"/>
                    <a:pt x="6177" y="6279"/>
                    <a:pt x="6172" y="6196"/>
                  </a:cubicBezTo>
                  <a:cubicBezTo>
                    <a:pt x="6172" y="6186"/>
                    <a:pt x="6167" y="6177"/>
                    <a:pt x="6167" y="6167"/>
                  </a:cubicBezTo>
                  <a:cubicBezTo>
                    <a:pt x="6328" y="5294"/>
                    <a:pt x="6538" y="4416"/>
                    <a:pt x="6665" y="3538"/>
                  </a:cubicBezTo>
                  <a:cubicBezTo>
                    <a:pt x="7650" y="3591"/>
                    <a:pt x="8635" y="3645"/>
                    <a:pt x="9621" y="3704"/>
                  </a:cubicBezTo>
                  <a:cubicBezTo>
                    <a:pt x="9710" y="3897"/>
                    <a:pt x="9908" y="4002"/>
                    <a:pt x="10111" y="4002"/>
                  </a:cubicBezTo>
                  <a:cubicBezTo>
                    <a:pt x="10194" y="4002"/>
                    <a:pt x="10279" y="3985"/>
                    <a:pt x="10357" y="3947"/>
                  </a:cubicBezTo>
                  <a:cubicBezTo>
                    <a:pt x="10635" y="3816"/>
                    <a:pt x="10698" y="3523"/>
                    <a:pt x="10733" y="3240"/>
                  </a:cubicBezTo>
                  <a:cubicBezTo>
                    <a:pt x="10781" y="2918"/>
                    <a:pt x="10830" y="2465"/>
                    <a:pt x="10581" y="2206"/>
                  </a:cubicBezTo>
                  <a:cubicBezTo>
                    <a:pt x="10488" y="2111"/>
                    <a:pt x="10364" y="2058"/>
                    <a:pt x="10242" y="2058"/>
                  </a:cubicBezTo>
                  <a:cubicBezTo>
                    <a:pt x="10128" y="2058"/>
                    <a:pt x="10015" y="2105"/>
                    <a:pt x="9933" y="2206"/>
                  </a:cubicBezTo>
                  <a:cubicBezTo>
                    <a:pt x="9923" y="2216"/>
                    <a:pt x="9923" y="2231"/>
                    <a:pt x="9923" y="2240"/>
                  </a:cubicBezTo>
                  <a:cubicBezTo>
                    <a:pt x="7445" y="1548"/>
                    <a:pt x="4943" y="875"/>
                    <a:pt x="2416" y="382"/>
                  </a:cubicBezTo>
                  <a:cubicBezTo>
                    <a:pt x="2414" y="381"/>
                    <a:pt x="2411" y="381"/>
                    <a:pt x="2409" y="381"/>
                  </a:cubicBezTo>
                  <a:cubicBezTo>
                    <a:pt x="2388" y="381"/>
                    <a:pt x="2372" y="399"/>
                    <a:pt x="2372" y="421"/>
                  </a:cubicBezTo>
                  <a:cubicBezTo>
                    <a:pt x="2161" y="166"/>
                    <a:pt x="1845" y="1"/>
                    <a:pt x="1416" y="1"/>
                  </a:cubicBezTo>
                  <a:cubicBezTo>
                    <a:pt x="1409" y="1"/>
                    <a:pt x="1403" y="1"/>
                    <a:pt x="1397" y="1"/>
                  </a:cubicBezTo>
                  <a:cubicBezTo>
                    <a:pt x="1394" y="1"/>
                    <a:pt x="1392" y="0"/>
                    <a:pt x="1389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24" name="Google Shape;1124;p67"/>
            <p:cNvSpPr/>
            <p:nvPr/>
          </p:nvSpPr>
          <p:spPr>
            <a:xfrm>
              <a:off x="921619" y="1865078"/>
              <a:ext cx="5580" cy="1620"/>
            </a:xfrm>
            <a:custGeom>
              <a:avLst/>
              <a:gdLst/>
              <a:ahLst/>
              <a:cxnLst/>
              <a:rect l="l" t="t" r="r" b="b"/>
              <a:pathLst>
                <a:path w="217" h="63" extrusionOk="0">
                  <a:moveTo>
                    <a:pt x="21" y="0"/>
                  </a:moveTo>
                  <a:cubicBezTo>
                    <a:pt x="9" y="0"/>
                    <a:pt x="1" y="19"/>
                    <a:pt x="13" y="27"/>
                  </a:cubicBezTo>
                  <a:cubicBezTo>
                    <a:pt x="54" y="51"/>
                    <a:pt x="97" y="63"/>
                    <a:pt x="141" y="63"/>
                  </a:cubicBezTo>
                  <a:cubicBezTo>
                    <a:pt x="160" y="63"/>
                    <a:pt x="179" y="61"/>
                    <a:pt x="198" y="56"/>
                  </a:cubicBezTo>
                  <a:cubicBezTo>
                    <a:pt x="216" y="56"/>
                    <a:pt x="214" y="36"/>
                    <a:pt x="198" y="36"/>
                  </a:cubicBezTo>
                  <a:cubicBezTo>
                    <a:pt x="197" y="36"/>
                    <a:pt x="195" y="36"/>
                    <a:pt x="193" y="37"/>
                  </a:cubicBezTo>
                  <a:cubicBezTo>
                    <a:pt x="181" y="39"/>
                    <a:pt x="169" y="40"/>
                    <a:pt x="157" y="40"/>
                  </a:cubicBezTo>
                  <a:cubicBezTo>
                    <a:pt x="111" y="40"/>
                    <a:pt x="66" y="26"/>
                    <a:pt x="28" y="3"/>
                  </a:cubicBezTo>
                  <a:cubicBezTo>
                    <a:pt x="25" y="1"/>
                    <a:pt x="23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25" name="Google Shape;1125;p67"/>
            <p:cNvSpPr/>
            <p:nvPr/>
          </p:nvSpPr>
          <p:spPr>
            <a:xfrm>
              <a:off x="1011536" y="1938590"/>
              <a:ext cx="17022" cy="1826"/>
            </a:xfrm>
            <a:custGeom>
              <a:avLst/>
              <a:gdLst/>
              <a:ahLst/>
              <a:cxnLst/>
              <a:rect l="l" t="t" r="r" b="b"/>
              <a:pathLst>
                <a:path w="662" h="71" extrusionOk="0">
                  <a:moveTo>
                    <a:pt x="397" y="0"/>
                  </a:moveTo>
                  <a:cubicBezTo>
                    <a:pt x="274" y="0"/>
                    <a:pt x="151" y="10"/>
                    <a:pt x="28" y="31"/>
                  </a:cubicBezTo>
                  <a:cubicBezTo>
                    <a:pt x="0" y="36"/>
                    <a:pt x="12" y="71"/>
                    <a:pt x="34" y="71"/>
                  </a:cubicBezTo>
                  <a:cubicBezTo>
                    <a:pt x="35" y="71"/>
                    <a:pt x="36" y="70"/>
                    <a:pt x="38" y="70"/>
                  </a:cubicBezTo>
                  <a:cubicBezTo>
                    <a:pt x="168" y="57"/>
                    <a:pt x="300" y="51"/>
                    <a:pt x="432" y="51"/>
                  </a:cubicBezTo>
                  <a:cubicBezTo>
                    <a:pt x="497" y="51"/>
                    <a:pt x="563" y="52"/>
                    <a:pt x="628" y="56"/>
                  </a:cubicBezTo>
                  <a:cubicBezTo>
                    <a:pt x="630" y="56"/>
                    <a:pt x="631" y="56"/>
                    <a:pt x="633" y="56"/>
                  </a:cubicBezTo>
                  <a:cubicBezTo>
                    <a:pt x="662" y="56"/>
                    <a:pt x="660" y="16"/>
                    <a:pt x="628" y="12"/>
                  </a:cubicBezTo>
                  <a:cubicBezTo>
                    <a:pt x="551" y="4"/>
                    <a:pt x="474" y="0"/>
                    <a:pt x="39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26" name="Google Shape;1126;p67"/>
          <p:cNvGrpSpPr/>
          <p:nvPr/>
        </p:nvGrpSpPr>
        <p:grpSpPr>
          <a:xfrm>
            <a:off x="1236443" y="4739841"/>
            <a:ext cx="271279" cy="845811"/>
            <a:chOff x="2263894" y="2392012"/>
            <a:chExt cx="62100" cy="193620"/>
          </a:xfrm>
        </p:grpSpPr>
        <p:sp>
          <p:nvSpPr>
            <p:cNvPr id="1127" name="Google Shape;1127;p67"/>
            <p:cNvSpPr/>
            <p:nvPr/>
          </p:nvSpPr>
          <p:spPr>
            <a:xfrm>
              <a:off x="2270803" y="2583423"/>
              <a:ext cx="27660" cy="2209"/>
            </a:xfrm>
            <a:custGeom>
              <a:avLst/>
              <a:gdLst/>
              <a:ahLst/>
              <a:cxnLst/>
              <a:rect l="l" t="t" r="r" b="b"/>
              <a:pathLst>
                <a:path w="1077" h="86" extrusionOk="0">
                  <a:moveTo>
                    <a:pt x="32" y="0"/>
                  </a:moveTo>
                  <a:cubicBezTo>
                    <a:pt x="1" y="0"/>
                    <a:pt x="2" y="52"/>
                    <a:pt x="35" y="55"/>
                  </a:cubicBezTo>
                  <a:cubicBezTo>
                    <a:pt x="210" y="75"/>
                    <a:pt x="385" y="85"/>
                    <a:pt x="560" y="85"/>
                  </a:cubicBezTo>
                  <a:cubicBezTo>
                    <a:pt x="719" y="85"/>
                    <a:pt x="879" y="77"/>
                    <a:pt x="1039" y="59"/>
                  </a:cubicBezTo>
                  <a:cubicBezTo>
                    <a:pt x="1072" y="52"/>
                    <a:pt x="1076" y="0"/>
                    <a:pt x="1042" y="0"/>
                  </a:cubicBezTo>
                  <a:cubicBezTo>
                    <a:pt x="1041" y="0"/>
                    <a:pt x="1040" y="0"/>
                    <a:pt x="1039" y="1"/>
                  </a:cubicBezTo>
                  <a:cubicBezTo>
                    <a:pt x="872" y="13"/>
                    <a:pt x="704" y="18"/>
                    <a:pt x="537" y="18"/>
                  </a:cubicBezTo>
                  <a:cubicBezTo>
                    <a:pt x="370" y="18"/>
                    <a:pt x="202" y="13"/>
                    <a:pt x="35" y="1"/>
                  </a:cubicBezTo>
                  <a:cubicBezTo>
                    <a:pt x="34" y="0"/>
                    <a:pt x="33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28" name="Google Shape;1128;p67"/>
            <p:cNvSpPr/>
            <p:nvPr/>
          </p:nvSpPr>
          <p:spPr>
            <a:xfrm>
              <a:off x="2263894" y="2565420"/>
              <a:ext cx="22909" cy="2080"/>
            </a:xfrm>
            <a:custGeom>
              <a:avLst/>
              <a:gdLst/>
              <a:ahLst/>
              <a:cxnLst/>
              <a:rect l="l" t="t" r="r" b="b"/>
              <a:pathLst>
                <a:path w="892" h="81" extrusionOk="0">
                  <a:moveTo>
                    <a:pt x="589" y="1"/>
                  </a:moveTo>
                  <a:cubicBezTo>
                    <a:pt x="401" y="1"/>
                    <a:pt x="212" y="19"/>
                    <a:pt x="27" y="42"/>
                  </a:cubicBezTo>
                  <a:cubicBezTo>
                    <a:pt x="1" y="46"/>
                    <a:pt x="0" y="80"/>
                    <a:pt x="24" y="80"/>
                  </a:cubicBezTo>
                  <a:cubicBezTo>
                    <a:pt x="25" y="80"/>
                    <a:pt x="26" y="80"/>
                    <a:pt x="27" y="80"/>
                  </a:cubicBezTo>
                  <a:cubicBezTo>
                    <a:pt x="174" y="66"/>
                    <a:pt x="320" y="62"/>
                    <a:pt x="466" y="62"/>
                  </a:cubicBezTo>
                  <a:cubicBezTo>
                    <a:pt x="597" y="62"/>
                    <a:pt x="727" y="65"/>
                    <a:pt x="857" y="66"/>
                  </a:cubicBezTo>
                  <a:cubicBezTo>
                    <a:pt x="891" y="66"/>
                    <a:pt x="891" y="19"/>
                    <a:pt x="857" y="15"/>
                  </a:cubicBezTo>
                  <a:cubicBezTo>
                    <a:pt x="769" y="5"/>
                    <a:pt x="679" y="1"/>
                    <a:pt x="5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29" name="Google Shape;1129;p67"/>
            <p:cNvSpPr/>
            <p:nvPr/>
          </p:nvSpPr>
          <p:spPr>
            <a:xfrm>
              <a:off x="2301956" y="2426786"/>
              <a:ext cx="24039" cy="2466"/>
            </a:xfrm>
            <a:custGeom>
              <a:avLst/>
              <a:gdLst/>
              <a:ahLst/>
              <a:cxnLst/>
              <a:rect l="l" t="t" r="r" b="b"/>
              <a:pathLst>
                <a:path w="936" h="96" extrusionOk="0">
                  <a:moveTo>
                    <a:pt x="34" y="0"/>
                  </a:moveTo>
                  <a:cubicBezTo>
                    <a:pt x="0" y="0"/>
                    <a:pt x="0" y="55"/>
                    <a:pt x="34" y="55"/>
                  </a:cubicBezTo>
                  <a:cubicBezTo>
                    <a:pt x="321" y="72"/>
                    <a:pt x="611" y="96"/>
                    <a:pt x="898" y="96"/>
                  </a:cubicBezTo>
                  <a:cubicBezTo>
                    <a:pt x="936" y="96"/>
                    <a:pt x="936" y="38"/>
                    <a:pt x="898" y="38"/>
                  </a:cubicBezTo>
                  <a:cubicBezTo>
                    <a:pt x="611" y="14"/>
                    <a:pt x="321" y="10"/>
                    <a:pt x="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30" name="Google Shape;1130;p67"/>
            <p:cNvSpPr/>
            <p:nvPr/>
          </p:nvSpPr>
          <p:spPr>
            <a:xfrm>
              <a:off x="2292993" y="2392012"/>
              <a:ext cx="22215" cy="2157"/>
            </a:xfrm>
            <a:custGeom>
              <a:avLst/>
              <a:gdLst/>
              <a:ahLst/>
              <a:cxnLst/>
              <a:rect l="l" t="t" r="r" b="b"/>
              <a:pathLst>
                <a:path w="865" h="84" extrusionOk="0">
                  <a:moveTo>
                    <a:pt x="725" y="0"/>
                  </a:moveTo>
                  <a:cubicBezTo>
                    <a:pt x="495" y="0"/>
                    <a:pt x="265" y="17"/>
                    <a:pt x="35" y="29"/>
                  </a:cubicBezTo>
                  <a:cubicBezTo>
                    <a:pt x="1" y="29"/>
                    <a:pt x="1" y="84"/>
                    <a:pt x="35" y="84"/>
                  </a:cubicBezTo>
                  <a:cubicBezTo>
                    <a:pt x="301" y="77"/>
                    <a:pt x="568" y="73"/>
                    <a:pt x="834" y="46"/>
                  </a:cubicBezTo>
                  <a:cubicBezTo>
                    <a:pt x="864" y="46"/>
                    <a:pt x="865" y="2"/>
                    <a:pt x="837" y="2"/>
                  </a:cubicBezTo>
                  <a:cubicBezTo>
                    <a:pt x="836" y="2"/>
                    <a:pt x="835" y="2"/>
                    <a:pt x="834" y="2"/>
                  </a:cubicBezTo>
                  <a:cubicBezTo>
                    <a:pt x="798" y="1"/>
                    <a:pt x="761" y="0"/>
                    <a:pt x="7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1131" name="Google Shape;1131;p67"/>
          <p:cNvSpPr/>
          <p:nvPr/>
        </p:nvSpPr>
        <p:spPr>
          <a:xfrm rot="2558164">
            <a:off x="2457744" y="4288258"/>
            <a:ext cx="517235" cy="1227092"/>
          </a:xfrm>
          <a:custGeom>
            <a:avLst/>
            <a:gdLst/>
            <a:ahLst/>
            <a:cxnLst/>
            <a:rect l="l" t="t" r="r" b="b"/>
            <a:pathLst>
              <a:path w="15824" h="37541" extrusionOk="0">
                <a:moveTo>
                  <a:pt x="4684" y="1748"/>
                </a:moveTo>
                <a:lnTo>
                  <a:pt x="4684" y="1748"/>
                </a:lnTo>
                <a:cubicBezTo>
                  <a:pt x="6042" y="3142"/>
                  <a:pt x="7289" y="4619"/>
                  <a:pt x="8420" y="6168"/>
                </a:cubicBezTo>
                <a:cubicBezTo>
                  <a:pt x="7632" y="7963"/>
                  <a:pt x="6835" y="9958"/>
                  <a:pt x="6528" y="11954"/>
                </a:cubicBezTo>
                <a:cubicBezTo>
                  <a:pt x="6265" y="10155"/>
                  <a:pt x="6118" y="8345"/>
                  <a:pt x="5695" y="6574"/>
                </a:cubicBezTo>
                <a:cubicBezTo>
                  <a:pt x="5304" y="4947"/>
                  <a:pt x="4911" y="3384"/>
                  <a:pt x="4684" y="1748"/>
                </a:cubicBezTo>
                <a:close/>
                <a:moveTo>
                  <a:pt x="3855" y="2272"/>
                </a:moveTo>
                <a:cubicBezTo>
                  <a:pt x="3922" y="4801"/>
                  <a:pt x="4984" y="7361"/>
                  <a:pt x="5285" y="9836"/>
                </a:cubicBezTo>
                <a:cubicBezTo>
                  <a:pt x="5422" y="10938"/>
                  <a:pt x="5581" y="12036"/>
                  <a:pt x="5750" y="13135"/>
                </a:cubicBezTo>
                <a:cubicBezTo>
                  <a:pt x="5535" y="12797"/>
                  <a:pt x="5304" y="12465"/>
                  <a:pt x="5058" y="12132"/>
                </a:cubicBezTo>
                <a:cubicBezTo>
                  <a:pt x="4073" y="10801"/>
                  <a:pt x="3144" y="9403"/>
                  <a:pt x="2132" y="8086"/>
                </a:cubicBezTo>
                <a:cubicBezTo>
                  <a:pt x="2406" y="6988"/>
                  <a:pt x="2751" y="5903"/>
                  <a:pt x="3035" y="4819"/>
                </a:cubicBezTo>
                <a:cubicBezTo>
                  <a:pt x="3239" y="4026"/>
                  <a:pt x="3489" y="3102"/>
                  <a:pt x="3855" y="2272"/>
                </a:cubicBezTo>
                <a:close/>
                <a:moveTo>
                  <a:pt x="8961" y="6938"/>
                </a:moveTo>
                <a:cubicBezTo>
                  <a:pt x="10128" y="8637"/>
                  <a:pt x="11140" y="10428"/>
                  <a:pt x="11969" y="12324"/>
                </a:cubicBezTo>
                <a:cubicBezTo>
                  <a:pt x="11928" y="12346"/>
                  <a:pt x="11892" y="12391"/>
                  <a:pt x="11878" y="12451"/>
                </a:cubicBezTo>
                <a:cubicBezTo>
                  <a:pt x="11527" y="14246"/>
                  <a:pt x="10475" y="16101"/>
                  <a:pt x="9691" y="17764"/>
                </a:cubicBezTo>
                <a:cubicBezTo>
                  <a:pt x="9112" y="18998"/>
                  <a:pt x="8711" y="20265"/>
                  <a:pt x="8415" y="21577"/>
                </a:cubicBezTo>
                <a:cubicBezTo>
                  <a:pt x="7868" y="19085"/>
                  <a:pt x="7327" y="16601"/>
                  <a:pt x="6879" y="14092"/>
                </a:cubicBezTo>
                <a:cubicBezTo>
                  <a:pt x="7098" y="11567"/>
                  <a:pt x="8433" y="9352"/>
                  <a:pt x="8961" y="6938"/>
                </a:cubicBezTo>
                <a:close/>
                <a:moveTo>
                  <a:pt x="1908" y="9111"/>
                </a:moveTo>
                <a:cubicBezTo>
                  <a:pt x="3111" y="11184"/>
                  <a:pt x="5212" y="12875"/>
                  <a:pt x="6064" y="15070"/>
                </a:cubicBezTo>
                <a:cubicBezTo>
                  <a:pt x="6401" y="17007"/>
                  <a:pt x="6793" y="18939"/>
                  <a:pt x="7262" y="20844"/>
                </a:cubicBezTo>
                <a:cubicBezTo>
                  <a:pt x="7386" y="21354"/>
                  <a:pt x="7504" y="21873"/>
                  <a:pt x="7617" y="22388"/>
                </a:cubicBezTo>
                <a:cubicBezTo>
                  <a:pt x="6911" y="21295"/>
                  <a:pt x="6078" y="20325"/>
                  <a:pt x="5121" y="19331"/>
                </a:cubicBezTo>
                <a:cubicBezTo>
                  <a:pt x="3845" y="18005"/>
                  <a:pt x="2346" y="16980"/>
                  <a:pt x="1121" y="15631"/>
                </a:cubicBezTo>
                <a:cubicBezTo>
                  <a:pt x="1235" y="13581"/>
                  <a:pt x="1531" y="11531"/>
                  <a:pt x="1826" y="9598"/>
                </a:cubicBezTo>
                <a:cubicBezTo>
                  <a:pt x="1849" y="9434"/>
                  <a:pt x="1881" y="9270"/>
                  <a:pt x="1908" y="9111"/>
                </a:cubicBezTo>
                <a:close/>
                <a:moveTo>
                  <a:pt x="12275" y="13034"/>
                </a:moveTo>
                <a:cubicBezTo>
                  <a:pt x="12753" y="14201"/>
                  <a:pt x="13163" y="15398"/>
                  <a:pt x="13491" y="16639"/>
                </a:cubicBezTo>
                <a:cubicBezTo>
                  <a:pt x="13800" y="17814"/>
                  <a:pt x="14029" y="19013"/>
                  <a:pt x="14170" y="20220"/>
                </a:cubicBezTo>
                <a:cubicBezTo>
                  <a:pt x="12433" y="22580"/>
                  <a:pt x="10388" y="25660"/>
                  <a:pt x="10014" y="28598"/>
                </a:cubicBezTo>
                <a:cubicBezTo>
                  <a:pt x="9609" y="27013"/>
                  <a:pt x="9249" y="25414"/>
                  <a:pt x="8898" y="23797"/>
                </a:cubicBezTo>
                <a:cubicBezTo>
                  <a:pt x="8830" y="23477"/>
                  <a:pt x="8761" y="23158"/>
                  <a:pt x="8688" y="22840"/>
                </a:cubicBezTo>
                <a:cubicBezTo>
                  <a:pt x="9268" y="20985"/>
                  <a:pt x="10128" y="19240"/>
                  <a:pt x="10734" y="17408"/>
                </a:cubicBezTo>
                <a:cubicBezTo>
                  <a:pt x="11236" y="15882"/>
                  <a:pt x="12101" y="14601"/>
                  <a:pt x="12275" y="13034"/>
                </a:cubicBezTo>
                <a:close/>
                <a:moveTo>
                  <a:pt x="1071" y="16820"/>
                </a:moveTo>
                <a:cubicBezTo>
                  <a:pt x="1708" y="17577"/>
                  <a:pt x="2583" y="18197"/>
                  <a:pt x="3330" y="18788"/>
                </a:cubicBezTo>
                <a:cubicBezTo>
                  <a:pt x="5030" y="20124"/>
                  <a:pt x="6898" y="22106"/>
                  <a:pt x="7987" y="24037"/>
                </a:cubicBezTo>
                <a:cubicBezTo>
                  <a:pt x="8365" y="25755"/>
                  <a:pt x="8734" y="27482"/>
                  <a:pt x="9199" y="29177"/>
                </a:cubicBezTo>
                <a:cubicBezTo>
                  <a:pt x="8324" y="28207"/>
                  <a:pt x="7327" y="27364"/>
                  <a:pt x="6265" y="26552"/>
                </a:cubicBezTo>
                <a:cubicBezTo>
                  <a:pt x="5399" y="25896"/>
                  <a:pt x="4478" y="25318"/>
                  <a:pt x="3581" y="24708"/>
                </a:cubicBezTo>
                <a:cubicBezTo>
                  <a:pt x="2980" y="24302"/>
                  <a:pt x="2482" y="23782"/>
                  <a:pt x="1936" y="23322"/>
                </a:cubicBezTo>
                <a:cubicBezTo>
                  <a:pt x="1712" y="22607"/>
                  <a:pt x="1525" y="21873"/>
                  <a:pt x="1384" y="21118"/>
                </a:cubicBezTo>
                <a:cubicBezTo>
                  <a:pt x="1125" y="19723"/>
                  <a:pt x="1043" y="18279"/>
                  <a:pt x="1071" y="16820"/>
                </a:cubicBezTo>
                <a:close/>
                <a:moveTo>
                  <a:pt x="14292" y="21555"/>
                </a:moveTo>
                <a:lnTo>
                  <a:pt x="14292" y="21555"/>
                </a:lnTo>
                <a:cubicBezTo>
                  <a:pt x="14402" y="23099"/>
                  <a:pt x="14380" y="24657"/>
                  <a:pt x="14233" y="26188"/>
                </a:cubicBezTo>
                <a:cubicBezTo>
                  <a:pt x="13937" y="29328"/>
                  <a:pt x="12894" y="32403"/>
                  <a:pt x="12092" y="35474"/>
                </a:cubicBezTo>
                <a:cubicBezTo>
                  <a:pt x="11937" y="34440"/>
                  <a:pt x="11427" y="33323"/>
                  <a:pt x="11171" y="32549"/>
                </a:cubicBezTo>
                <a:cubicBezTo>
                  <a:pt x="10858" y="31610"/>
                  <a:pt x="10574" y="30672"/>
                  <a:pt x="10315" y="29724"/>
                </a:cubicBezTo>
                <a:cubicBezTo>
                  <a:pt x="10976" y="27906"/>
                  <a:pt x="11623" y="26156"/>
                  <a:pt x="12570" y="24457"/>
                </a:cubicBezTo>
                <a:cubicBezTo>
                  <a:pt x="13117" y="23482"/>
                  <a:pt x="13732" y="22529"/>
                  <a:pt x="14292" y="21555"/>
                </a:cubicBezTo>
                <a:close/>
                <a:moveTo>
                  <a:pt x="2734" y="25404"/>
                </a:moveTo>
                <a:cubicBezTo>
                  <a:pt x="3317" y="25801"/>
                  <a:pt x="3931" y="26148"/>
                  <a:pt x="4442" y="26470"/>
                </a:cubicBezTo>
                <a:cubicBezTo>
                  <a:pt x="6173" y="27569"/>
                  <a:pt x="8187" y="29008"/>
                  <a:pt x="9604" y="30585"/>
                </a:cubicBezTo>
                <a:cubicBezTo>
                  <a:pt x="10174" y="32408"/>
                  <a:pt x="11072" y="34217"/>
                  <a:pt x="11299" y="36126"/>
                </a:cubicBezTo>
                <a:cubicBezTo>
                  <a:pt x="7841" y="32982"/>
                  <a:pt x="4610" y="29597"/>
                  <a:pt x="2734" y="25404"/>
                </a:cubicBezTo>
                <a:close/>
                <a:moveTo>
                  <a:pt x="4235" y="1"/>
                </a:moveTo>
                <a:cubicBezTo>
                  <a:pt x="4098" y="1"/>
                  <a:pt x="3964" y="49"/>
                  <a:pt x="3872" y="158"/>
                </a:cubicBezTo>
                <a:cubicBezTo>
                  <a:pt x="2086" y="2341"/>
                  <a:pt x="1544" y="5972"/>
                  <a:pt x="924" y="8633"/>
                </a:cubicBezTo>
                <a:cubicBezTo>
                  <a:pt x="27" y="12528"/>
                  <a:pt x="0" y="16597"/>
                  <a:pt x="241" y="20565"/>
                </a:cubicBezTo>
                <a:cubicBezTo>
                  <a:pt x="665" y="27464"/>
                  <a:pt x="6356" y="33551"/>
                  <a:pt x="11655" y="37365"/>
                </a:cubicBezTo>
                <a:cubicBezTo>
                  <a:pt x="11674" y="37477"/>
                  <a:pt x="11771" y="37541"/>
                  <a:pt x="11872" y="37541"/>
                </a:cubicBezTo>
                <a:cubicBezTo>
                  <a:pt x="11959" y="37541"/>
                  <a:pt x="12050" y="37492"/>
                  <a:pt x="12092" y="37384"/>
                </a:cubicBezTo>
                <a:cubicBezTo>
                  <a:pt x="12097" y="37369"/>
                  <a:pt x="12101" y="37356"/>
                  <a:pt x="12111" y="37338"/>
                </a:cubicBezTo>
                <a:cubicBezTo>
                  <a:pt x="12174" y="37264"/>
                  <a:pt x="12215" y="37169"/>
                  <a:pt x="12210" y="37073"/>
                </a:cubicBezTo>
                <a:cubicBezTo>
                  <a:pt x="14466" y="31319"/>
                  <a:pt x="15823" y="25814"/>
                  <a:pt x="15158" y="19860"/>
                </a:cubicBezTo>
                <a:cubicBezTo>
                  <a:pt x="15163" y="19855"/>
                  <a:pt x="15167" y="19846"/>
                  <a:pt x="15173" y="19841"/>
                </a:cubicBezTo>
                <a:cubicBezTo>
                  <a:pt x="15232" y="19700"/>
                  <a:pt x="15194" y="19581"/>
                  <a:pt x="15118" y="19505"/>
                </a:cubicBezTo>
                <a:cubicBezTo>
                  <a:pt x="14990" y="18466"/>
                  <a:pt x="14807" y="17417"/>
                  <a:pt x="14548" y="16351"/>
                </a:cubicBezTo>
                <a:cubicBezTo>
                  <a:pt x="13022" y="10068"/>
                  <a:pt x="9194" y="4623"/>
                  <a:pt x="4638" y="158"/>
                </a:cubicBezTo>
                <a:cubicBezTo>
                  <a:pt x="4536" y="58"/>
                  <a:pt x="4384" y="1"/>
                  <a:pt x="4235" y="1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32" name="Google Shape;1132;p67"/>
          <p:cNvSpPr/>
          <p:nvPr/>
        </p:nvSpPr>
        <p:spPr>
          <a:xfrm rot="-1115298">
            <a:off x="2651386" y="5315733"/>
            <a:ext cx="728335" cy="874289"/>
          </a:xfrm>
          <a:custGeom>
            <a:avLst/>
            <a:gdLst/>
            <a:ahLst/>
            <a:cxnLst/>
            <a:rect l="l" t="t" r="r" b="b"/>
            <a:pathLst>
              <a:path w="22281" h="26746" extrusionOk="0">
                <a:moveTo>
                  <a:pt x="20439" y="1669"/>
                </a:moveTo>
                <a:cubicBezTo>
                  <a:pt x="20668" y="2735"/>
                  <a:pt x="20685" y="3838"/>
                  <a:pt x="20700" y="4936"/>
                </a:cubicBezTo>
                <a:cubicBezTo>
                  <a:pt x="20208" y="4836"/>
                  <a:pt x="19692" y="4676"/>
                  <a:pt x="19255" y="4617"/>
                </a:cubicBezTo>
                <a:cubicBezTo>
                  <a:pt x="18748" y="4550"/>
                  <a:pt x="18233" y="4528"/>
                  <a:pt x="17714" y="4528"/>
                </a:cubicBezTo>
                <a:cubicBezTo>
                  <a:pt x="16819" y="4528"/>
                  <a:pt x="15916" y="4594"/>
                  <a:pt x="15036" y="4608"/>
                </a:cubicBezTo>
                <a:cubicBezTo>
                  <a:pt x="14976" y="4608"/>
                  <a:pt x="14927" y="4613"/>
                  <a:pt x="14877" y="4626"/>
                </a:cubicBezTo>
                <a:cubicBezTo>
                  <a:pt x="14904" y="4449"/>
                  <a:pt x="14931" y="4276"/>
                  <a:pt x="14954" y="4098"/>
                </a:cubicBezTo>
                <a:cubicBezTo>
                  <a:pt x="14979" y="3867"/>
                  <a:pt x="14755" y="3707"/>
                  <a:pt x="14542" y="3707"/>
                </a:cubicBezTo>
                <a:cubicBezTo>
                  <a:pt x="14444" y="3707"/>
                  <a:pt x="14348" y="3742"/>
                  <a:pt x="14280" y="3820"/>
                </a:cubicBezTo>
                <a:cubicBezTo>
                  <a:pt x="12589" y="5779"/>
                  <a:pt x="12986" y="9164"/>
                  <a:pt x="13041" y="11570"/>
                </a:cubicBezTo>
                <a:cubicBezTo>
                  <a:pt x="13100" y="14204"/>
                  <a:pt x="12698" y="16805"/>
                  <a:pt x="12990" y="19411"/>
                </a:cubicBezTo>
                <a:cubicBezTo>
                  <a:pt x="12953" y="19438"/>
                  <a:pt x="12917" y="19476"/>
                  <a:pt x="12898" y="19530"/>
                </a:cubicBezTo>
                <a:cubicBezTo>
                  <a:pt x="12106" y="21526"/>
                  <a:pt x="10953" y="23476"/>
                  <a:pt x="9231" y="24797"/>
                </a:cubicBezTo>
                <a:cubicBezTo>
                  <a:pt x="8514" y="25347"/>
                  <a:pt x="7658" y="25604"/>
                  <a:pt x="6803" y="25604"/>
                </a:cubicBezTo>
                <a:cubicBezTo>
                  <a:pt x="5358" y="25604"/>
                  <a:pt x="3913" y="24873"/>
                  <a:pt x="3134" y="23594"/>
                </a:cubicBezTo>
                <a:cubicBezTo>
                  <a:pt x="1795" y="21389"/>
                  <a:pt x="4005" y="19680"/>
                  <a:pt x="5878" y="19261"/>
                </a:cubicBezTo>
                <a:cubicBezTo>
                  <a:pt x="6376" y="19149"/>
                  <a:pt x="6893" y="19100"/>
                  <a:pt x="7416" y="19100"/>
                </a:cubicBezTo>
                <a:cubicBezTo>
                  <a:pt x="8424" y="19100"/>
                  <a:pt x="9451" y="19284"/>
                  <a:pt x="10383" y="19558"/>
                </a:cubicBezTo>
                <a:cubicBezTo>
                  <a:pt x="10434" y="19572"/>
                  <a:pt x="10482" y="19578"/>
                  <a:pt x="10526" y="19578"/>
                </a:cubicBezTo>
                <a:cubicBezTo>
                  <a:pt x="10722" y="19578"/>
                  <a:pt x="10857" y="19452"/>
                  <a:pt x="10913" y="19289"/>
                </a:cubicBezTo>
                <a:cubicBezTo>
                  <a:pt x="10938" y="19298"/>
                  <a:pt x="10966" y="19303"/>
                  <a:pt x="10993" y="19303"/>
                </a:cubicBezTo>
                <a:cubicBezTo>
                  <a:pt x="11074" y="19303"/>
                  <a:pt x="11155" y="19262"/>
                  <a:pt x="11172" y="19169"/>
                </a:cubicBezTo>
                <a:cubicBezTo>
                  <a:pt x="11668" y="16568"/>
                  <a:pt x="11651" y="13857"/>
                  <a:pt x="11742" y="11220"/>
                </a:cubicBezTo>
                <a:cubicBezTo>
                  <a:pt x="11824" y="8945"/>
                  <a:pt x="12234" y="6266"/>
                  <a:pt x="11714" y="3975"/>
                </a:cubicBezTo>
                <a:cubicBezTo>
                  <a:pt x="12936" y="3637"/>
                  <a:pt x="14229" y="3546"/>
                  <a:pt x="15468" y="3177"/>
                </a:cubicBezTo>
                <a:cubicBezTo>
                  <a:pt x="17136" y="2676"/>
                  <a:pt x="18749" y="2075"/>
                  <a:pt x="20439" y="1669"/>
                </a:cubicBezTo>
                <a:close/>
                <a:moveTo>
                  <a:pt x="20979" y="1"/>
                </a:moveTo>
                <a:cubicBezTo>
                  <a:pt x="20918" y="1"/>
                  <a:pt x="20855" y="7"/>
                  <a:pt x="20790" y="20"/>
                </a:cubicBezTo>
                <a:cubicBezTo>
                  <a:pt x="18590" y="485"/>
                  <a:pt x="16485" y="1269"/>
                  <a:pt x="14370" y="2038"/>
                </a:cubicBezTo>
                <a:cubicBezTo>
                  <a:pt x="13359" y="2403"/>
                  <a:pt x="12265" y="2521"/>
                  <a:pt x="11487" y="3187"/>
                </a:cubicBezTo>
                <a:cubicBezTo>
                  <a:pt x="11477" y="3149"/>
                  <a:pt x="11468" y="3113"/>
                  <a:pt x="11455" y="3082"/>
                </a:cubicBezTo>
                <a:cubicBezTo>
                  <a:pt x="11412" y="2966"/>
                  <a:pt x="11317" y="2909"/>
                  <a:pt x="11222" y="2909"/>
                </a:cubicBezTo>
                <a:cubicBezTo>
                  <a:pt x="11127" y="2909"/>
                  <a:pt x="11032" y="2967"/>
                  <a:pt x="10990" y="3082"/>
                </a:cubicBezTo>
                <a:cubicBezTo>
                  <a:pt x="10083" y="5533"/>
                  <a:pt x="10488" y="8631"/>
                  <a:pt x="10461" y="11220"/>
                </a:cubicBezTo>
                <a:cubicBezTo>
                  <a:pt x="10438" y="13702"/>
                  <a:pt x="10329" y="16254"/>
                  <a:pt x="10721" y="18715"/>
                </a:cubicBezTo>
                <a:cubicBezTo>
                  <a:pt x="9813" y="18053"/>
                  <a:pt x="8559" y="17741"/>
                  <a:pt x="7265" y="17741"/>
                </a:cubicBezTo>
                <a:cubicBezTo>
                  <a:pt x="3782" y="17741"/>
                  <a:pt x="1" y="20000"/>
                  <a:pt x="1841" y="23781"/>
                </a:cubicBezTo>
                <a:cubicBezTo>
                  <a:pt x="2862" y="25877"/>
                  <a:pt x="4574" y="26746"/>
                  <a:pt x="6370" y="26746"/>
                </a:cubicBezTo>
                <a:cubicBezTo>
                  <a:pt x="9499" y="26746"/>
                  <a:pt x="12886" y="24110"/>
                  <a:pt x="13332" y="20746"/>
                </a:cubicBezTo>
                <a:cubicBezTo>
                  <a:pt x="13337" y="20747"/>
                  <a:pt x="13343" y="20747"/>
                  <a:pt x="13349" y="20747"/>
                </a:cubicBezTo>
                <a:cubicBezTo>
                  <a:pt x="13454" y="20747"/>
                  <a:pt x="13569" y="20675"/>
                  <a:pt x="13569" y="20546"/>
                </a:cubicBezTo>
                <a:cubicBezTo>
                  <a:pt x="13601" y="17762"/>
                  <a:pt x="14175" y="15024"/>
                  <a:pt x="14252" y="12244"/>
                </a:cubicBezTo>
                <a:cubicBezTo>
                  <a:pt x="14293" y="10841"/>
                  <a:pt x="14234" y="9437"/>
                  <a:pt x="14293" y="8034"/>
                </a:cubicBezTo>
                <a:cubicBezTo>
                  <a:pt x="14330" y="7287"/>
                  <a:pt x="14480" y="6572"/>
                  <a:pt x="14635" y="5852"/>
                </a:cubicBezTo>
                <a:cubicBezTo>
                  <a:pt x="14728" y="5935"/>
                  <a:pt x="14851" y="5986"/>
                  <a:pt x="14993" y="5986"/>
                </a:cubicBezTo>
                <a:cubicBezTo>
                  <a:pt x="15030" y="5986"/>
                  <a:pt x="15069" y="5983"/>
                  <a:pt x="15108" y="5975"/>
                </a:cubicBezTo>
                <a:cubicBezTo>
                  <a:pt x="15827" y="5969"/>
                  <a:pt x="16543" y="5956"/>
                  <a:pt x="17258" y="5956"/>
                </a:cubicBezTo>
                <a:cubicBezTo>
                  <a:pt x="17696" y="5956"/>
                  <a:pt x="18134" y="5961"/>
                  <a:pt x="18572" y="5975"/>
                </a:cubicBezTo>
                <a:cubicBezTo>
                  <a:pt x="19610" y="6011"/>
                  <a:pt x="20481" y="6457"/>
                  <a:pt x="21474" y="6526"/>
                </a:cubicBezTo>
                <a:cubicBezTo>
                  <a:pt x="21490" y="6527"/>
                  <a:pt x="21505" y="6528"/>
                  <a:pt x="21521" y="6528"/>
                </a:cubicBezTo>
                <a:cubicBezTo>
                  <a:pt x="21917" y="6528"/>
                  <a:pt x="22226" y="6147"/>
                  <a:pt x="22235" y="5765"/>
                </a:cubicBezTo>
                <a:cubicBezTo>
                  <a:pt x="22271" y="4038"/>
                  <a:pt x="22281" y="2220"/>
                  <a:pt x="21734" y="558"/>
                </a:cubicBezTo>
                <a:cubicBezTo>
                  <a:pt x="21618" y="204"/>
                  <a:pt x="21327" y="1"/>
                  <a:pt x="20979" y="1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33" name="Google Shape;1133;p67"/>
          <p:cNvSpPr/>
          <p:nvPr/>
        </p:nvSpPr>
        <p:spPr>
          <a:xfrm>
            <a:off x="1759416" y="5047008"/>
            <a:ext cx="519947" cy="572049"/>
          </a:xfrm>
          <a:custGeom>
            <a:avLst/>
            <a:gdLst/>
            <a:ahLst/>
            <a:cxnLst/>
            <a:rect l="l" t="t" r="r" b="b"/>
            <a:pathLst>
              <a:path w="15907" h="17501" extrusionOk="0">
                <a:moveTo>
                  <a:pt x="7554" y="1416"/>
                </a:moveTo>
                <a:cubicBezTo>
                  <a:pt x="8297" y="1416"/>
                  <a:pt x="8709" y="1737"/>
                  <a:pt x="8794" y="2384"/>
                </a:cubicBezTo>
                <a:cubicBezTo>
                  <a:pt x="8949" y="2881"/>
                  <a:pt x="8990" y="3414"/>
                  <a:pt x="9027" y="3928"/>
                </a:cubicBezTo>
                <a:cubicBezTo>
                  <a:pt x="9099" y="4945"/>
                  <a:pt x="9259" y="6048"/>
                  <a:pt x="9050" y="7063"/>
                </a:cubicBezTo>
                <a:cubicBezTo>
                  <a:pt x="9044" y="7072"/>
                  <a:pt x="9044" y="7082"/>
                  <a:pt x="9040" y="7095"/>
                </a:cubicBezTo>
                <a:cubicBezTo>
                  <a:pt x="8854" y="7012"/>
                  <a:pt x="8657" y="6963"/>
                  <a:pt x="8454" y="6963"/>
                </a:cubicBezTo>
                <a:cubicBezTo>
                  <a:pt x="8348" y="6963"/>
                  <a:pt x="8241" y="6976"/>
                  <a:pt x="8133" y="7004"/>
                </a:cubicBezTo>
                <a:cubicBezTo>
                  <a:pt x="7427" y="5383"/>
                  <a:pt x="6425" y="3086"/>
                  <a:pt x="7131" y="1446"/>
                </a:cubicBezTo>
                <a:cubicBezTo>
                  <a:pt x="7282" y="1426"/>
                  <a:pt x="7423" y="1416"/>
                  <a:pt x="7554" y="1416"/>
                </a:cubicBezTo>
                <a:close/>
                <a:moveTo>
                  <a:pt x="12684" y="4648"/>
                </a:moveTo>
                <a:cubicBezTo>
                  <a:pt x="13832" y="4648"/>
                  <a:pt x="14081" y="5297"/>
                  <a:pt x="13428" y="6594"/>
                </a:cubicBezTo>
                <a:cubicBezTo>
                  <a:pt x="12631" y="7482"/>
                  <a:pt x="11296" y="7888"/>
                  <a:pt x="10175" y="8384"/>
                </a:cubicBezTo>
                <a:cubicBezTo>
                  <a:pt x="10138" y="8294"/>
                  <a:pt x="10102" y="8207"/>
                  <a:pt x="10061" y="8121"/>
                </a:cubicBezTo>
                <a:cubicBezTo>
                  <a:pt x="9979" y="7947"/>
                  <a:pt x="9870" y="7779"/>
                  <a:pt x="9738" y="7629"/>
                </a:cubicBezTo>
                <a:cubicBezTo>
                  <a:pt x="9851" y="7437"/>
                  <a:pt x="9946" y="7187"/>
                  <a:pt x="10028" y="6904"/>
                </a:cubicBezTo>
                <a:cubicBezTo>
                  <a:pt x="10302" y="6403"/>
                  <a:pt x="10667" y="5961"/>
                  <a:pt x="11059" y="5532"/>
                </a:cubicBezTo>
                <a:cubicBezTo>
                  <a:pt x="11378" y="5196"/>
                  <a:pt x="11746" y="4912"/>
                  <a:pt x="12156" y="4685"/>
                </a:cubicBezTo>
                <a:cubicBezTo>
                  <a:pt x="12350" y="4660"/>
                  <a:pt x="12525" y="4648"/>
                  <a:pt x="12684" y="4648"/>
                </a:cubicBezTo>
                <a:close/>
                <a:moveTo>
                  <a:pt x="3116" y="6117"/>
                </a:moveTo>
                <a:cubicBezTo>
                  <a:pt x="3228" y="6117"/>
                  <a:pt x="3341" y="6123"/>
                  <a:pt x="3454" y="6134"/>
                </a:cubicBezTo>
                <a:cubicBezTo>
                  <a:pt x="4588" y="6170"/>
                  <a:pt x="6188" y="6704"/>
                  <a:pt x="7049" y="7615"/>
                </a:cubicBezTo>
                <a:cubicBezTo>
                  <a:pt x="6739" y="7920"/>
                  <a:pt x="6520" y="8453"/>
                  <a:pt x="6425" y="8891"/>
                </a:cubicBezTo>
                <a:cubicBezTo>
                  <a:pt x="6393" y="9027"/>
                  <a:pt x="6375" y="9168"/>
                  <a:pt x="6356" y="9309"/>
                </a:cubicBezTo>
                <a:cubicBezTo>
                  <a:pt x="5272" y="9250"/>
                  <a:pt x="4224" y="9278"/>
                  <a:pt x="3145" y="9063"/>
                </a:cubicBezTo>
                <a:cubicBezTo>
                  <a:pt x="1805" y="8745"/>
                  <a:pt x="1541" y="7793"/>
                  <a:pt x="2352" y="6203"/>
                </a:cubicBezTo>
                <a:cubicBezTo>
                  <a:pt x="2605" y="6146"/>
                  <a:pt x="2860" y="6117"/>
                  <a:pt x="3116" y="6117"/>
                </a:cubicBezTo>
                <a:close/>
                <a:moveTo>
                  <a:pt x="8411" y="8016"/>
                </a:moveTo>
                <a:cubicBezTo>
                  <a:pt x="9227" y="8025"/>
                  <a:pt x="9446" y="9451"/>
                  <a:pt x="9323" y="10030"/>
                </a:cubicBezTo>
                <a:cubicBezTo>
                  <a:pt x="9218" y="10508"/>
                  <a:pt x="8863" y="10731"/>
                  <a:pt x="8398" y="10781"/>
                </a:cubicBezTo>
                <a:cubicBezTo>
                  <a:pt x="8351" y="10786"/>
                  <a:pt x="8306" y="10789"/>
                  <a:pt x="8262" y="10789"/>
                </a:cubicBezTo>
                <a:cubicBezTo>
                  <a:pt x="7770" y="10789"/>
                  <a:pt x="7499" y="10487"/>
                  <a:pt x="7387" y="9997"/>
                </a:cubicBezTo>
                <a:cubicBezTo>
                  <a:pt x="7300" y="9647"/>
                  <a:pt x="7355" y="9259"/>
                  <a:pt x="7437" y="8914"/>
                </a:cubicBezTo>
                <a:cubicBezTo>
                  <a:pt x="7482" y="8718"/>
                  <a:pt x="7555" y="8535"/>
                  <a:pt x="7641" y="8362"/>
                </a:cubicBezTo>
                <a:cubicBezTo>
                  <a:pt x="7646" y="8348"/>
                  <a:pt x="7656" y="8335"/>
                  <a:pt x="7660" y="8321"/>
                </a:cubicBezTo>
                <a:cubicBezTo>
                  <a:pt x="7721" y="8347"/>
                  <a:pt x="7786" y="8359"/>
                  <a:pt x="7850" y="8359"/>
                </a:cubicBezTo>
                <a:cubicBezTo>
                  <a:pt x="8070" y="8359"/>
                  <a:pt x="8289" y="8221"/>
                  <a:pt x="8384" y="8020"/>
                </a:cubicBezTo>
                <a:cubicBezTo>
                  <a:pt x="8394" y="8020"/>
                  <a:pt x="8402" y="8016"/>
                  <a:pt x="8411" y="8016"/>
                </a:cubicBezTo>
                <a:close/>
                <a:moveTo>
                  <a:pt x="11170" y="9483"/>
                </a:moveTo>
                <a:cubicBezTo>
                  <a:pt x="12238" y="9483"/>
                  <a:pt x="13113" y="10038"/>
                  <a:pt x="13729" y="11042"/>
                </a:cubicBezTo>
                <a:cubicBezTo>
                  <a:pt x="13628" y="11456"/>
                  <a:pt x="13528" y="11870"/>
                  <a:pt x="13428" y="12285"/>
                </a:cubicBezTo>
                <a:cubicBezTo>
                  <a:pt x="13059" y="12190"/>
                  <a:pt x="12708" y="12048"/>
                  <a:pt x="12375" y="11856"/>
                </a:cubicBezTo>
                <a:cubicBezTo>
                  <a:pt x="11641" y="11496"/>
                  <a:pt x="10954" y="11050"/>
                  <a:pt x="10225" y="10691"/>
                </a:cubicBezTo>
                <a:cubicBezTo>
                  <a:pt x="10394" y="10344"/>
                  <a:pt x="10453" y="9957"/>
                  <a:pt x="10434" y="9565"/>
                </a:cubicBezTo>
                <a:cubicBezTo>
                  <a:pt x="10688" y="9510"/>
                  <a:pt x="10934" y="9483"/>
                  <a:pt x="11170" y="9483"/>
                </a:cubicBezTo>
                <a:close/>
                <a:moveTo>
                  <a:pt x="6461" y="10467"/>
                </a:moveTo>
                <a:cubicBezTo>
                  <a:pt x="6594" y="10914"/>
                  <a:pt x="6849" y="11309"/>
                  <a:pt x="7263" y="11593"/>
                </a:cubicBezTo>
                <a:cubicBezTo>
                  <a:pt x="7327" y="11633"/>
                  <a:pt x="7395" y="11661"/>
                  <a:pt x="7459" y="11688"/>
                </a:cubicBezTo>
                <a:cubicBezTo>
                  <a:pt x="7273" y="11907"/>
                  <a:pt x="7086" y="12121"/>
                  <a:pt x="6890" y="12326"/>
                </a:cubicBezTo>
                <a:cubicBezTo>
                  <a:pt x="6647" y="12676"/>
                  <a:pt x="6381" y="12851"/>
                  <a:pt x="6091" y="12851"/>
                </a:cubicBezTo>
                <a:cubicBezTo>
                  <a:pt x="5690" y="12851"/>
                  <a:pt x="5244" y="12516"/>
                  <a:pt x="4752" y="11848"/>
                </a:cubicBezTo>
                <a:cubicBezTo>
                  <a:pt x="5217" y="11292"/>
                  <a:pt x="5856" y="10878"/>
                  <a:pt x="6461" y="10467"/>
                </a:cubicBezTo>
                <a:close/>
                <a:moveTo>
                  <a:pt x="9410" y="11542"/>
                </a:moveTo>
                <a:cubicBezTo>
                  <a:pt x="9669" y="12476"/>
                  <a:pt x="10043" y="13383"/>
                  <a:pt x="10302" y="14317"/>
                </a:cubicBezTo>
                <a:cubicBezTo>
                  <a:pt x="10417" y="14722"/>
                  <a:pt x="10480" y="15137"/>
                  <a:pt x="10493" y="15561"/>
                </a:cubicBezTo>
                <a:cubicBezTo>
                  <a:pt x="10164" y="15750"/>
                  <a:pt x="9887" y="15844"/>
                  <a:pt x="9663" y="15844"/>
                </a:cubicBezTo>
                <a:cubicBezTo>
                  <a:pt x="9329" y="15844"/>
                  <a:pt x="9112" y="15634"/>
                  <a:pt x="9008" y="15214"/>
                </a:cubicBezTo>
                <a:cubicBezTo>
                  <a:pt x="8476" y="14162"/>
                  <a:pt x="8585" y="13000"/>
                  <a:pt x="8525" y="11866"/>
                </a:cubicBezTo>
                <a:cubicBezTo>
                  <a:pt x="8525" y="11862"/>
                  <a:pt x="8520" y="11856"/>
                  <a:pt x="8520" y="11852"/>
                </a:cubicBezTo>
                <a:cubicBezTo>
                  <a:pt x="8835" y="11807"/>
                  <a:pt x="9141" y="11702"/>
                  <a:pt x="9410" y="11542"/>
                </a:cubicBezTo>
                <a:close/>
                <a:moveTo>
                  <a:pt x="7762" y="0"/>
                </a:moveTo>
                <a:cubicBezTo>
                  <a:pt x="7686" y="0"/>
                  <a:pt x="7608" y="5"/>
                  <a:pt x="7528" y="15"/>
                </a:cubicBezTo>
                <a:cubicBezTo>
                  <a:pt x="5067" y="311"/>
                  <a:pt x="5736" y="3633"/>
                  <a:pt x="6617" y="5938"/>
                </a:cubicBezTo>
                <a:cubicBezTo>
                  <a:pt x="5581" y="5327"/>
                  <a:pt x="4292" y="4905"/>
                  <a:pt x="3153" y="4905"/>
                </a:cubicBezTo>
                <a:cubicBezTo>
                  <a:pt x="2373" y="4905"/>
                  <a:pt x="1663" y="5103"/>
                  <a:pt x="1153" y="5574"/>
                </a:cubicBezTo>
                <a:cubicBezTo>
                  <a:pt x="310" y="6353"/>
                  <a:pt x="1" y="7843"/>
                  <a:pt x="811" y="8781"/>
                </a:cubicBezTo>
                <a:cubicBezTo>
                  <a:pt x="1932" y="10075"/>
                  <a:pt x="3345" y="10266"/>
                  <a:pt x="4862" y="10321"/>
                </a:cubicBezTo>
                <a:cubicBezTo>
                  <a:pt x="3805" y="11132"/>
                  <a:pt x="2839" y="12180"/>
                  <a:pt x="3363" y="13452"/>
                </a:cubicBezTo>
                <a:cubicBezTo>
                  <a:pt x="3692" y="14247"/>
                  <a:pt x="4197" y="14545"/>
                  <a:pt x="4767" y="14545"/>
                </a:cubicBezTo>
                <a:cubicBezTo>
                  <a:pt x="5689" y="14545"/>
                  <a:pt x="6782" y="13764"/>
                  <a:pt x="7574" y="13046"/>
                </a:cubicBezTo>
                <a:cubicBezTo>
                  <a:pt x="7753" y="14836"/>
                  <a:pt x="8265" y="17501"/>
                  <a:pt x="9874" y="17501"/>
                </a:cubicBezTo>
                <a:cubicBezTo>
                  <a:pt x="10133" y="17501"/>
                  <a:pt x="10420" y="17432"/>
                  <a:pt x="10739" y="17279"/>
                </a:cubicBezTo>
                <a:cubicBezTo>
                  <a:pt x="12303" y="16531"/>
                  <a:pt x="11323" y="13971"/>
                  <a:pt x="10685" y="12212"/>
                </a:cubicBezTo>
                <a:lnTo>
                  <a:pt x="10685" y="12212"/>
                </a:lnTo>
                <a:cubicBezTo>
                  <a:pt x="11608" y="12826"/>
                  <a:pt x="12790" y="13549"/>
                  <a:pt x="13724" y="13549"/>
                </a:cubicBezTo>
                <a:cubicBezTo>
                  <a:pt x="14197" y="13549"/>
                  <a:pt x="14606" y="13364"/>
                  <a:pt x="14886" y="12886"/>
                </a:cubicBezTo>
                <a:cubicBezTo>
                  <a:pt x="15469" y="11893"/>
                  <a:pt x="14918" y="10586"/>
                  <a:pt x="14261" y="9784"/>
                </a:cubicBezTo>
                <a:cubicBezTo>
                  <a:pt x="13710" y="9101"/>
                  <a:pt x="13150" y="8676"/>
                  <a:pt x="12535" y="8458"/>
                </a:cubicBezTo>
                <a:cubicBezTo>
                  <a:pt x="14284" y="7524"/>
                  <a:pt x="15906" y="6216"/>
                  <a:pt x="14448" y="4348"/>
                </a:cubicBezTo>
                <a:cubicBezTo>
                  <a:pt x="13969" y="3736"/>
                  <a:pt x="13420" y="3485"/>
                  <a:pt x="12858" y="3485"/>
                </a:cubicBezTo>
                <a:cubicBezTo>
                  <a:pt x="11949" y="3485"/>
                  <a:pt x="11006" y="4140"/>
                  <a:pt x="10266" y="4990"/>
                </a:cubicBezTo>
                <a:cubicBezTo>
                  <a:pt x="10300" y="2707"/>
                  <a:pt x="9580" y="0"/>
                  <a:pt x="7762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34" name="Google Shape;1134;p67"/>
          <p:cNvSpPr/>
          <p:nvPr/>
        </p:nvSpPr>
        <p:spPr>
          <a:xfrm>
            <a:off x="3199503" y="4275283"/>
            <a:ext cx="543187" cy="845408"/>
          </a:xfrm>
          <a:custGeom>
            <a:avLst/>
            <a:gdLst/>
            <a:ahLst/>
            <a:cxnLst/>
            <a:rect l="l" t="t" r="r" b="b"/>
            <a:pathLst>
              <a:path w="16618" h="25864" extrusionOk="0">
                <a:moveTo>
                  <a:pt x="9574" y="1372"/>
                </a:moveTo>
                <a:cubicBezTo>
                  <a:pt x="10933" y="1372"/>
                  <a:pt x="12253" y="1931"/>
                  <a:pt x="13177" y="3199"/>
                </a:cubicBezTo>
                <a:cubicBezTo>
                  <a:pt x="15861" y="6880"/>
                  <a:pt x="14448" y="12694"/>
                  <a:pt x="12489" y="16284"/>
                </a:cubicBezTo>
                <a:cubicBezTo>
                  <a:pt x="11323" y="18430"/>
                  <a:pt x="9592" y="20130"/>
                  <a:pt x="7760" y="21702"/>
                </a:cubicBezTo>
                <a:cubicBezTo>
                  <a:pt x="5792" y="23397"/>
                  <a:pt x="3464" y="23934"/>
                  <a:pt x="1239" y="25014"/>
                </a:cubicBezTo>
                <a:cubicBezTo>
                  <a:pt x="1504" y="24276"/>
                  <a:pt x="1933" y="23702"/>
                  <a:pt x="2242" y="22960"/>
                </a:cubicBezTo>
                <a:cubicBezTo>
                  <a:pt x="2680" y="21925"/>
                  <a:pt x="2785" y="20864"/>
                  <a:pt x="2875" y="19756"/>
                </a:cubicBezTo>
                <a:cubicBezTo>
                  <a:pt x="3094" y="17087"/>
                  <a:pt x="2829" y="14380"/>
                  <a:pt x="2829" y="11710"/>
                </a:cubicBezTo>
                <a:cubicBezTo>
                  <a:pt x="2829" y="8848"/>
                  <a:pt x="3212" y="5841"/>
                  <a:pt x="5085" y="3567"/>
                </a:cubicBezTo>
                <a:cubicBezTo>
                  <a:pt x="6216" y="2194"/>
                  <a:pt x="7924" y="1372"/>
                  <a:pt x="9574" y="1372"/>
                </a:cubicBezTo>
                <a:close/>
                <a:moveTo>
                  <a:pt x="9946" y="1"/>
                </a:moveTo>
                <a:cubicBezTo>
                  <a:pt x="6978" y="1"/>
                  <a:pt x="3834" y="2619"/>
                  <a:pt x="2698" y="5195"/>
                </a:cubicBezTo>
                <a:cubicBezTo>
                  <a:pt x="1481" y="7946"/>
                  <a:pt x="1595" y="11190"/>
                  <a:pt x="1677" y="14130"/>
                </a:cubicBezTo>
                <a:cubicBezTo>
                  <a:pt x="1727" y="16006"/>
                  <a:pt x="1777" y="17875"/>
                  <a:pt x="1704" y="19756"/>
                </a:cubicBezTo>
                <a:cubicBezTo>
                  <a:pt x="1622" y="21829"/>
                  <a:pt x="470" y="23219"/>
                  <a:pt x="74" y="25147"/>
                </a:cubicBezTo>
                <a:cubicBezTo>
                  <a:pt x="0" y="25492"/>
                  <a:pt x="238" y="25738"/>
                  <a:pt x="506" y="25797"/>
                </a:cubicBezTo>
                <a:cubicBezTo>
                  <a:pt x="554" y="25838"/>
                  <a:pt x="614" y="25864"/>
                  <a:pt x="681" y="25864"/>
                </a:cubicBezTo>
                <a:cubicBezTo>
                  <a:pt x="721" y="25864"/>
                  <a:pt x="763" y="25855"/>
                  <a:pt x="806" y="25835"/>
                </a:cubicBezTo>
                <a:cubicBezTo>
                  <a:pt x="3695" y="24472"/>
                  <a:pt x="6498" y="24108"/>
                  <a:pt x="9035" y="21925"/>
                </a:cubicBezTo>
                <a:cubicBezTo>
                  <a:pt x="11331" y="19947"/>
                  <a:pt x="13131" y="17656"/>
                  <a:pt x="14376" y="14885"/>
                </a:cubicBezTo>
                <a:cubicBezTo>
                  <a:pt x="16189" y="10844"/>
                  <a:pt x="16618" y="5176"/>
                  <a:pt x="13487" y="1645"/>
                </a:cubicBezTo>
                <a:cubicBezTo>
                  <a:pt x="12452" y="480"/>
                  <a:pt x="11215" y="1"/>
                  <a:pt x="9946" y="1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Google Shape;1354;p76"/>
          <p:cNvSpPr txBox="1">
            <a:spLocks noGrp="1"/>
          </p:cNvSpPr>
          <p:nvPr>
            <p:ph type="subTitle" idx="1"/>
          </p:nvPr>
        </p:nvSpPr>
        <p:spPr>
          <a:xfrm>
            <a:off x="4612833" y="2490100"/>
            <a:ext cx="2408400" cy="378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 algn="ctr">
              <a:spcBef>
                <a:spcPts val="0"/>
              </a:spcBef>
            </a:pPr>
            <a:r>
              <a:rPr lang="en">
                <a:solidFill>
                  <a:schemeClr val="lt1"/>
                </a:solidFill>
              </a:rPr>
              <a:t>A queue was a braid of hair that was customary for Chinese to wear during the Qing Dynasty. Cutting it was seen as an act of disgrace.</a:t>
            </a:r>
            <a:endParaRPr>
              <a:solidFill>
                <a:schemeClr val="lt1"/>
              </a:solidFill>
            </a:endParaRPr>
          </a:p>
          <a:p>
            <a:pPr marL="0" indent="0" algn="ctr"/>
            <a:endParaRPr/>
          </a:p>
        </p:txBody>
      </p:sp>
      <p:sp>
        <p:nvSpPr>
          <p:cNvPr id="1355" name="Google Shape;1355;p76"/>
          <p:cNvSpPr txBox="1">
            <a:spLocks noGrp="1"/>
          </p:cNvSpPr>
          <p:nvPr>
            <p:ph type="title"/>
          </p:nvPr>
        </p:nvSpPr>
        <p:spPr>
          <a:xfrm>
            <a:off x="2319800" y="1079900"/>
            <a:ext cx="7552400" cy="708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/>
              <a:t>QUEUE ORDINANCE</a:t>
            </a:r>
            <a:endParaRPr/>
          </a:p>
        </p:txBody>
      </p:sp>
      <p:pic>
        <p:nvPicPr>
          <p:cNvPr id="1356" name="Google Shape;1356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79600" y="508000"/>
            <a:ext cx="3098800" cy="57698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Google Shape;1139;p68"/>
          <p:cNvSpPr txBox="1">
            <a:spLocks noGrp="1"/>
          </p:cNvSpPr>
          <p:nvPr>
            <p:ph type="title"/>
          </p:nvPr>
        </p:nvSpPr>
        <p:spPr>
          <a:xfrm>
            <a:off x="1621933" y="1253867"/>
            <a:ext cx="3807200" cy="46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l"/>
            <a:r>
              <a:rPr lang="en" sz="2667">
                <a:solidFill>
                  <a:schemeClr val="lt1"/>
                </a:solidFill>
              </a:rPr>
              <a:t>WHY </a:t>
            </a:r>
            <a:r>
              <a:rPr lang="en" sz="2667">
                <a:solidFill>
                  <a:srgbClr val="E06666"/>
                </a:solidFill>
              </a:rPr>
              <a:t>KNOW </a:t>
            </a:r>
            <a:r>
              <a:rPr lang="en" sz="2667">
                <a:solidFill>
                  <a:schemeClr val="lt1"/>
                </a:solidFill>
              </a:rPr>
              <a:t>THE STORY?</a:t>
            </a:r>
            <a:endParaRPr sz="2133"/>
          </a:p>
        </p:txBody>
      </p:sp>
      <p:sp>
        <p:nvSpPr>
          <p:cNvPr id="1140" name="Google Shape;1140;p68"/>
          <p:cNvSpPr txBox="1">
            <a:spLocks noGrp="1"/>
          </p:cNvSpPr>
          <p:nvPr>
            <p:ph type="subTitle" idx="1"/>
          </p:nvPr>
        </p:nvSpPr>
        <p:spPr>
          <a:xfrm>
            <a:off x="1295100" y="1977267"/>
            <a:ext cx="3348400" cy="135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 sz="2000">
                <a:solidFill>
                  <a:schemeClr val="lt1"/>
                </a:solidFill>
              </a:rPr>
              <a:t>The stories we tell about our world shape our identities, beliefs, values and attitudes.</a:t>
            </a:r>
            <a:r>
              <a:rPr lang="en" sz="2133">
                <a:solidFill>
                  <a:schemeClr val="lt1"/>
                </a:solidFill>
              </a:rPr>
              <a:t> </a:t>
            </a:r>
            <a:br>
              <a:rPr lang="en" sz="1333">
                <a:solidFill>
                  <a:schemeClr val="lt1"/>
                </a:solidFill>
              </a:rPr>
            </a:br>
            <a:endParaRPr sz="1333">
              <a:solidFill>
                <a:schemeClr val="lt1"/>
              </a:solidFill>
            </a:endParaRPr>
          </a:p>
          <a:p>
            <a:pPr marL="0" indent="0"/>
            <a:endParaRPr/>
          </a:p>
        </p:txBody>
      </p:sp>
      <p:sp>
        <p:nvSpPr>
          <p:cNvPr id="1141" name="Google Shape;1141;p68"/>
          <p:cNvSpPr txBox="1">
            <a:spLocks noGrp="1"/>
          </p:cNvSpPr>
          <p:nvPr>
            <p:ph type="title" idx="6"/>
          </p:nvPr>
        </p:nvSpPr>
        <p:spPr>
          <a:xfrm>
            <a:off x="6096000" y="1183467"/>
            <a:ext cx="3807200" cy="535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l"/>
            <a:r>
              <a:rPr lang="en" sz="2667">
                <a:solidFill>
                  <a:srgbClr val="FFFFFF"/>
                </a:solidFill>
              </a:rPr>
              <a:t>WHAT IS THE </a:t>
            </a:r>
            <a:r>
              <a:rPr lang="en" sz="2667">
                <a:solidFill>
                  <a:srgbClr val="E06666"/>
                </a:solidFill>
              </a:rPr>
              <a:t>STORY</a:t>
            </a:r>
            <a:r>
              <a:rPr lang="en" sz="2667">
                <a:solidFill>
                  <a:srgbClr val="FFFFFF"/>
                </a:solidFill>
              </a:rPr>
              <a:t>?</a:t>
            </a:r>
            <a:endParaRPr sz="2667">
              <a:solidFill>
                <a:srgbClr val="FFFFFF"/>
              </a:solidFill>
            </a:endParaRPr>
          </a:p>
        </p:txBody>
      </p:sp>
      <p:sp>
        <p:nvSpPr>
          <p:cNvPr id="1142" name="Google Shape;1142;p68"/>
          <p:cNvSpPr txBox="1">
            <a:spLocks noGrp="1"/>
          </p:cNvSpPr>
          <p:nvPr>
            <p:ph type="title" idx="8"/>
          </p:nvPr>
        </p:nvSpPr>
        <p:spPr>
          <a:xfrm>
            <a:off x="4589167" y="4211667"/>
            <a:ext cx="3236800" cy="46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l"/>
            <a:r>
              <a:rPr lang="en" sz="2667">
                <a:solidFill>
                  <a:srgbClr val="FFFFFF"/>
                </a:solidFill>
              </a:rPr>
              <a:t>WHAT IS THE </a:t>
            </a:r>
            <a:r>
              <a:rPr lang="en" sz="2667">
                <a:solidFill>
                  <a:srgbClr val="E06666"/>
                </a:solidFill>
              </a:rPr>
              <a:t>OTHER </a:t>
            </a:r>
            <a:r>
              <a:rPr lang="en" sz="2667">
                <a:solidFill>
                  <a:srgbClr val="FFFFFF"/>
                </a:solidFill>
              </a:rPr>
              <a:t>STORY?</a:t>
            </a:r>
            <a:endParaRPr/>
          </a:p>
        </p:txBody>
      </p:sp>
      <p:sp>
        <p:nvSpPr>
          <p:cNvPr id="1143" name="Google Shape;1143;p68"/>
          <p:cNvSpPr txBox="1">
            <a:spLocks noGrp="1"/>
          </p:cNvSpPr>
          <p:nvPr>
            <p:ph type="title" idx="13"/>
          </p:nvPr>
        </p:nvSpPr>
        <p:spPr>
          <a:xfrm>
            <a:off x="7873800" y="3524467"/>
            <a:ext cx="3895200" cy="625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l"/>
            <a:r>
              <a:rPr lang="en" sz="2400">
                <a:solidFill>
                  <a:schemeClr val="lt1"/>
                </a:solidFill>
              </a:rPr>
              <a:t>WHAT IS THE </a:t>
            </a:r>
            <a:r>
              <a:rPr lang="en" sz="2400">
                <a:solidFill>
                  <a:srgbClr val="E06666"/>
                </a:solidFill>
              </a:rPr>
              <a:t>POWER </a:t>
            </a:r>
            <a:r>
              <a:rPr lang="en" sz="2400">
                <a:solidFill>
                  <a:schemeClr val="lt1"/>
                </a:solidFill>
              </a:rPr>
              <a:t>OF THE STORY?</a:t>
            </a:r>
            <a:endParaRPr sz="1867"/>
          </a:p>
        </p:txBody>
      </p:sp>
      <p:sp>
        <p:nvSpPr>
          <p:cNvPr id="1144" name="Google Shape;1144;p68"/>
          <p:cNvSpPr txBox="1">
            <a:spLocks noGrp="1"/>
          </p:cNvSpPr>
          <p:nvPr>
            <p:ph type="subTitle" idx="9"/>
          </p:nvPr>
        </p:nvSpPr>
        <p:spPr>
          <a:xfrm>
            <a:off x="4429884" y="4837867"/>
            <a:ext cx="3348400" cy="118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 sz="2000">
                <a:solidFill>
                  <a:schemeClr val="lt1"/>
                </a:solidFill>
              </a:rPr>
              <a:t>All historians have a perspectives  and people don’t understand the evidence in the same way.</a:t>
            </a:r>
            <a:endParaRPr sz="2000"/>
          </a:p>
        </p:txBody>
      </p:sp>
      <p:sp>
        <p:nvSpPr>
          <p:cNvPr id="1145" name="Google Shape;1145;p68"/>
          <p:cNvSpPr txBox="1">
            <a:spLocks noGrp="1"/>
          </p:cNvSpPr>
          <p:nvPr>
            <p:ph type="subTitle" idx="7"/>
          </p:nvPr>
        </p:nvSpPr>
        <p:spPr>
          <a:xfrm>
            <a:off x="6096000" y="1907033"/>
            <a:ext cx="3236800" cy="118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 sz="2000">
                <a:solidFill>
                  <a:schemeClr val="lt1"/>
                </a:solidFill>
              </a:rPr>
              <a:t>Historians are storytellers, narrating people’s  decisions about power, money, their environment, and groups.</a:t>
            </a:r>
            <a:endParaRPr sz="2000"/>
          </a:p>
        </p:txBody>
      </p:sp>
      <p:sp>
        <p:nvSpPr>
          <p:cNvPr id="1146" name="Google Shape;1146;p68"/>
          <p:cNvSpPr txBox="1">
            <a:spLocks noGrp="1"/>
          </p:cNvSpPr>
          <p:nvPr>
            <p:ph type="subTitle" idx="14"/>
          </p:nvPr>
        </p:nvSpPr>
        <p:spPr>
          <a:xfrm>
            <a:off x="8232200" y="4365067"/>
            <a:ext cx="3348400" cy="135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 sz="2000">
                <a:solidFill>
                  <a:schemeClr val="lt1"/>
                </a:solidFill>
              </a:rPr>
              <a:t>We are part of the human story and how we understand the past shapes how we live into the future. </a:t>
            </a:r>
            <a:endParaRPr sz="2000"/>
          </a:p>
        </p:txBody>
      </p:sp>
      <p:sp>
        <p:nvSpPr>
          <p:cNvPr id="1147" name="Google Shape;1147;p68"/>
          <p:cNvSpPr txBox="1"/>
          <p:nvPr/>
        </p:nvSpPr>
        <p:spPr>
          <a:xfrm>
            <a:off x="519500" y="3711533"/>
            <a:ext cx="3895200" cy="5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26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HOW DO YOU </a:t>
            </a:r>
            <a:r>
              <a:rPr kumimoji="0" lang="en" sz="2667" b="0" i="0" u="none" strike="noStrike" kern="0" cap="none" spc="0" normalizeH="0" baseline="0" noProof="0">
                <a:ln>
                  <a:noFill/>
                </a:ln>
                <a:solidFill>
                  <a:srgbClr val="DD7E6B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KNOW </a:t>
            </a:r>
            <a:r>
              <a:rPr kumimoji="0" lang="en" sz="26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THE STORY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1148" name="Google Shape;1148;p68"/>
          <p:cNvSpPr txBox="1"/>
          <p:nvPr/>
        </p:nvSpPr>
        <p:spPr>
          <a:xfrm>
            <a:off x="627567" y="4365067"/>
            <a:ext cx="3348400" cy="16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The  story a historian tells is based on how they make sense of the evidence available from the past</a:t>
            </a:r>
            <a:r>
              <a:rPr kumimoji="0" lang="en" sz="22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.</a:t>
            </a:r>
            <a:endParaRPr kumimoji="0" sz="22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pic>
        <p:nvPicPr>
          <p:cNvPr id="1149" name="Google Shape;1149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602110">
            <a:off x="9543167" y="670835"/>
            <a:ext cx="2206932" cy="2490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50" name="Google Shape;1150;p68"/>
          <p:cNvSpPr txBox="1"/>
          <p:nvPr/>
        </p:nvSpPr>
        <p:spPr>
          <a:xfrm>
            <a:off x="10570067" y="884133"/>
            <a:ext cx="1198800" cy="10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p69"/>
          <p:cNvSpPr txBox="1">
            <a:spLocks noGrp="1"/>
          </p:cNvSpPr>
          <p:nvPr>
            <p:ph type="title"/>
          </p:nvPr>
        </p:nvSpPr>
        <p:spPr>
          <a:xfrm>
            <a:off x="2319800" y="775100"/>
            <a:ext cx="7552400" cy="45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sz="3733"/>
              <a:t>WHAT IS THE </a:t>
            </a:r>
            <a:r>
              <a:rPr lang="en" sz="3733">
                <a:solidFill>
                  <a:schemeClr val="dk2"/>
                </a:solidFill>
              </a:rPr>
              <a:t>STORY</a:t>
            </a:r>
            <a:r>
              <a:rPr lang="en" sz="3733"/>
              <a:t>!</a:t>
            </a:r>
            <a:endParaRPr sz="3733"/>
          </a:p>
        </p:txBody>
      </p:sp>
      <p:sp>
        <p:nvSpPr>
          <p:cNvPr id="1156" name="Google Shape;1156;p69"/>
          <p:cNvSpPr txBox="1"/>
          <p:nvPr/>
        </p:nvSpPr>
        <p:spPr>
          <a:xfrm>
            <a:off x="1288167" y="4272867"/>
            <a:ext cx="2515200" cy="11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t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Chronological Thinking Sequence </a:t>
            </a:r>
            <a:b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</a:b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Cause and Effect</a:t>
            </a:r>
            <a:b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</a:b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1157" name="Google Shape;1157;p69"/>
          <p:cNvSpPr txBox="1"/>
          <p:nvPr/>
        </p:nvSpPr>
        <p:spPr>
          <a:xfrm>
            <a:off x="1547967" y="1610951"/>
            <a:ext cx="19956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ctr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2133" b="0" i="0" u="none" strike="noStrike" kern="0" cap="none" spc="0" normalizeH="0" baseline="0" noProof="0">
                <a:ln>
                  <a:noFill/>
                </a:ln>
                <a:solidFill>
                  <a:srgbClr val="9FC5E8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CONTENT</a:t>
            </a:r>
            <a:endParaRPr kumimoji="0" sz="2133" b="0" i="0" u="none" strike="noStrike" kern="0" cap="none" spc="0" normalizeH="0" baseline="0" noProof="0">
              <a:ln>
                <a:noFill/>
              </a:ln>
              <a:solidFill>
                <a:srgbClr val="9FC5E8"/>
              </a:solidFill>
              <a:effectLst/>
              <a:uLnTx/>
              <a:uFillTx/>
              <a:latin typeface="Sue Ellen Francisco"/>
              <a:ea typeface="Sue Ellen Francisco"/>
              <a:cs typeface="Sue Ellen Francisco"/>
              <a:sym typeface="Sue Ellen Francisco"/>
            </a:endParaRPr>
          </a:p>
        </p:txBody>
      </p:sp>
      <p:grpSp>
        <p:nvGrpSpPr>
          <p:cNvPr id="1158" name="Google Shape;1158;p69"/>
          <p:cNvGrpSpPr/>
          <p:nvPr/>
        </p:nvGrpSpPr>
        <p:grpSpPr>
          <a:xfrm>
            <a:off x="1095033" y="2151734"/>
            <a:ext cx="3091392" cy="3638991"/>
            <a:chOff x="2835175" y="1155957"/>
            <a:chExt cx="1464189" cy="1723551"/>
          </a:xfrm>
        </p:grpSpPr>
        <p:sp>
          <p:nvSpPr>
            <p:cNvPr id="1159" name="Google Shape;1159;p69"/>
            <p:cNvSpPr/>
            <p:nvPr/>
          </p:nvSpPr>
          <p:spPr>
            <a:xfrm>
              <a:off x="2835175" y="1155957"/>
              <a:ext cx="1464189" cy="1723551"/>
            </a:xfrm>
            <a:custGeom>
              <a:avLst/>
              <a:gdLst/>
              <a:ahLst/>
              <a:cxnLst/>
              <a:rect l="l" t="t" r="r" b="b"/>
              <a:pathLst>
                <a:path w="38222" h="42486" extrusionOk="0">
                  <a:moveTo>
                    <a:pt x="17971" y="204"/>
                  </a:moveTo>
                  <a:cubicBezTo>
                    <a:pt x="19850" y="204"/>
                    <a:pt x="22031" y="1132"/>
                    <a:pt x="23184" y="2284"/>
                  </a:cubicBezTo>
                  <a:cubicBezTo>
                    <a:pt x="25289" y="4590"/>
                    <a:pt x="25790" y="7096"/>
                    <a:pt x="25489" y="8976"/>
                  </a:cubicBezTo>
                  <a:cubicBezTo>
                    <a:pt x="25489" y="9076"/>
                    <a:pt x="25389" y="9177"/>
                    <a:pt x="25389" y="9177"/>
                  </a:cubicBezTo>
                  <a:cubicBezTo>
                    <a:pt x="25389" y="9603"/>
                    <a:pt x="25289" y="9904"/>
                    <a:pt x="25063" y="10229"/>
                  </a:cubicBezTo>
                  <a:cubicBezTo>
                    <a:pt x="24662" y="11157"/>
                    <a:pt x="24036" y="12109"/>
                    <a:pt x="22983" y="13036"/>
                  </a:cubicBezTo>
                  <a:cubicBezTo>
                    <a:pt x="22031" y="13989"/>
                    <a:pt x="20778" y="14490"/>
                    <a:pt x="19324" y="14615"/>
                  </a:cubicBezTo>
                  <a:cubicBezTo>
                    <a:pt x="18869" y="14642"/>
                    <a:pt x="18438" y="14662"/>
                    <a:pt x="18025" y="14662"/>
                  </a:cubicBezTo>
                  <a:cubicBezTo>
                    <a:pt x="16912" y="14662"/>
                    <a:pt x="15925" y="14519"/>
                    <a:pt x="14938" y="13989"/>
                  </a:cubicBezTo>
                  <a:cubicBezTo>
                    <a:pt x="14838" y="13863"/>
                    <a:pt x="14637" y="13763"/>
                    <a:pt x="14412" y="13663"/>
                  </a:cubicBezTo>
                  <a:cubicBezTo>
                    <a:pt x="13585" y="13237"/>
                    <a:pt x="12632" y="12736"/>
                    <a:pt x="12006" y="11984"/>
                  </a:cubicBezTo>
                  <a:cubicBezTo>
                    <a:pt x="11605" y="11482"/>
                    <a:pt x="11179" y="10731"/>
                    <a:pt x="10978" y="10004"/>
                  </a:cubicBezTo>
                  <a:cubicBezTo>
                    <a:pt x="10978" y="9904"/>
                    <a:pt x="10978" y="9803"/>
                    <a:pt x="10878" y="9803"/>
                  </a:cubicBezTo>
                  <a:cubicBezTo>
                    <a:pt x="10452" y="8224"/>
                    <a:pt x="10552" y="6470"/>
                    <a:pt x="11179" y="5091"/>
                  </a:cubicBezTo>
                  <a:cubicBezTo>
                    <a:pt x="12131" y="3011"/>
                    <a:pt x="13785" y="1457"/>
                    <a:pt x="16291" y="505"/>
                  </a:cubicBezTo>
                  <a:cubicBezTo>
                    <a:pt x="16818" y="304"/>
                    <a:pt x="17444" y="204"/>
                    <a:pt x="17971" y="204"/>
                  </a:cubicBezTo>
                  <a:close/>
                  <a:moveTo>
                    <a:pt x="25590" y="9177"/>
                  </a:moveTo>
                  <a:cubicBezTo>
                    <a:pt x="27469" y="9703"/>
                    <a:pt x="29048" y="10430"/>
                    <a:pt x="30076" y="11583"/>
                  </a:cubicBezTo>
                  <a:cubicBezTo>
                    <a:pt x="33434" y="15016"/>
                    <a:pt x="38221" y="22861"/>
                    <a:pt x="32482" y="35593"/>
                  </a:cubicBezTo>
                  <a:cubicBezTo>
                    <a:pt x="30803" y="39252"/>
                    <a:pt x="23710" y="42184"/>
                    <a:pt x="16517" y="42184"/>
                  </a:cubicBezTo>
                  <a:lnTo>
                    <a:pt x="16191" y="42184"/>
                  </a:lnTo>
                  <a:cubicBezTo>
                    <a:pt x="9499" y="42184"/>
                    <a:pt x="4612" y="39553"/>
                    <a:pt x="2732" y="35067"/>
                  </a:cubicBezTo>
                  <a:cubicBezTo>
                    <a:pt x="527" y="30054"/>
                    <a:pt x="326" y="24515"/>
                    <a:pt x="1981" y="19728"/>
                  </a:cubicBezTo>
                  <a:cubicBezTo>
                    <a:pt x="3459" y="15543"/>
                    <a:pt x="6166" y="12109"/>
                    <a:pt x="9299" y="10630"/>
                  </a:cubicBezTo>
                  <a:cubicBezTo>
                    <a:pt x="9725" y="10430"/>
                    <a:pt x="10251" y="10229"/>
                    <a:pt x="10753" y="10004"/>
                  </a:cubicBezTo>
                  <a:cubicBezTo>
                    <a:pt x="10978" y="10856"/>
                    <a:pt x="11379" y="11583"/>
                    <a:pt x="11905" y="12209"/>
                  </a:cubicBezTo>
                  <a:cubicBezTo>
                    <a:pt x="12432" y="12836"/>
                    <a:pt x="13484" y="13362"/>
                    <a:pt x="14311" y="13863"/>
                  </a:cubicBezTo>
                  <a:cubicBezTo>
                    <a:pt x="14512" y="13989"/>
                    <a:pt x="14738" y="14089"/>
                    <a:pt x="14838" y="14189"/>
                  </a:cubicBezTo>
                  <a:cubicBezTo>
                    <a:pt x="15890" y="14716"/>
                    <a:pt x="16918" y="14916"/>
                    <a:pt x="18071" y="14916"/>
                  </a:cubicBezTo>
                  <a:cubicBezTo>
                    <a:pt x="18497" y="14916"/>
                    <a:pt x="18898" y="14916"/>
                    <a:pt x="19424" y="14816"/>
                  </a:cubicBezTo>
                  <a:cubicBezTo>
                    <a:pt x="20903" y="14716"/>
                    <a:pt x="22156" y="14189"/>
                    <a:pt x="23184" y="13237"/>
                  </a:cubicBezTo>
                  <a:cubicBezTo>
                    <a:pt x="24236" y="12310"/>
                    <a:pt x="24863" y="11257"/>
                    <a:pt x="25289" y="10330"/>
                  </a:cubicBezTo>
                  <a:cubicBezTo>
                    <a:pt x="25489" y="10004"/>
                    <a:pt x="25590" y="9603"/>
                    <a:pt x="25590" y="9277"/>
                  </a:cubicBezTo>
                  <a:lnTo>
                    <a:pt x="25590" y="9177"/>
                  </a:lnTo>
                  <a:close/>
                  <a:moveTo>
                    <a:pt x="18075" y="1"/>
                  </a:moveTo>
                  <a:cubicBezTo>
                    <a:pt x="17442" y="1"/>
                    <a:pt x="16833" y="95"/>
                    <a:pt x="16291" y="304"/>
                  </a:cubicBezTo>
                  <a:cubicBezTo>
                    <a:pt x="13685" y="1232"/>
                    <a:pt x="11905" y="2911"/>
                    <a:pt x="10978" y="4991"/>
                  </a:cubicBezTo>
                  <a:cubicBezTo>
                    <a:pt x="10352" y="6470"/>
                    <a:pt x="10251" y="8224"/>
                    <a:pt x="10652" y="9803"/>
                  </a:cubicBezTo>
                  <a:cubicBezTo>
                    <a:pt x="10126" y="10004"/>
                    <a:pt x="9625" y="10104"/>
                    <a:pt x="9199" y="10430"/>
                  </a:cubicBezTo>
                  <a:cubicBezTo>
                    <a:pt x="5966" y="11883"/>
                    <a:pt x="3234" y="15342"/>
                    <a:pt x="1780" y="19628"/>
                  </a:cubicBezTo>
                  <a:cubicBezTo>
                    <a:pt x="1" y="24515"/>
                    <a:pt x="326" y="30054"/>
                    <a:pt x="2507" y="35167"/>
                  </a:cubicBezTo>
                  <a:cubicBezTo>
                    <a:pt x="4387" y="39778"/>
                    <a:pt x="9399" y="42385"/>
                    <a:pt x="16191" y="42485"/>
                  </a:cubicBezTo>
                  <a:lnTo>
                    <a:pt x="16517" y="42485"/>
                  </a:lnTo>
                  <a:cubicBezTo>
                    <a:pt x="23810" y="42485"/>
                    <a:pt x="31028" y="39453"/>
                    <a:pt x="32683" y="35693"/>
                  </a:cubicBezTo>
                  <a:cubicBezTo>
                    <a:pt x="33936" y="32786"/>
                    <a:pt x="35414" y="28400"/>
                    <a:pt x="35314" y="23688"/>
                  </a:cubicBezTo>
                  <a:cubicBezTo>
                    <a:pt x="35189" y="19001"/>
                    <a:pt x="33535" y="14816"/>
                    <a:pt x="30302" y="11357"/>
                  </a:cubicBezTo>
                  <a:cubicBezTo>
                    <a:pt x="29149" y="10104"/>
                    <a:pt x="27469" y="9377"/>
                    <a:pt x="25690" y="8976"/>
                  </a:cubicBezTo>
                  <a:cubicBezTo>
                    <a:pt x="26016" y="6971"/>
                    <a:pt x="25489" y="4465"/>
                    <a:pt x="23284" y="2084"/>
                  </a:cubicBezTo>
                  <a:cubicBezTo>
                    <a:pt x="22187" y="893"/>
                    <a:pt x="20020" y="1"/>
                    <a:pt x="18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0" name="Google Shape;1160;p69"/>
            <p:cNvSpPr/>
            <p:nvPr/>
          </p:nvSpPr>
          <p:spPr>
            <a:xfrm>
              <a:off x="2867821" y="1529754"/>
              <a:ext cx="271753" cy="313756"/>
            </a:xfrm>
            <a:custGeom>
              <a:avLst/>
              <a:gdLst/>
              <a:ahLst/>
              <a:cxnLst/>
              <a:rect l="l" t="t" r="r" b="b"/>
              <a:pathLst>
                <a:path w="7094" h="8191" extrusionOk="0">
                  <a:moveTo>
                    <a:pt x="7019" y="1"/>
                  </a:moveTo>
                  <a:cubicBezTo>
                    <a:pt x="7004" y="1"/>
                    <a:pt x="6993" y="12"/>
                    <a:pt x="6993" y="45"/>
                  </a:cubicBezTo>
                  <a:cubicBezTo>
                    <a:pt x="3760" y="1724"/>
                    <a:pt x="1254" y="4532"/>
                    <a:pt x="101" y="7990"/>
                  </a:cubicBezTo>
                  <a:cubicBezTo>
                    <a:pt x="1" y="8090"/>
                    <a:pt x="101" y="8191"/>
                    <a:pt x="101" y="8191"/>
                  </a:cubicBezTo>
                  <a:lnTo>
                    <a:pt x="201" y="8191"/>
                  </a:lnTo>
                  <a:cubicBezTo>
                    <a:pt x="201" y="8191"/>
                    <a:pt x="302" y="8191"/>
                    <a:pt x="302" y="8090"/>
                  </a:cubicBezTo>
                  <a:cubicBezTo>
                    <a:pt x="1454" y="4732"/>
                    <a:pt x="3860" y="1825"/>
                    <a:pt x="7094" y="246"/>
                  </a:cubicBezTo>
                  <a:lnTo>
                    <a:pt x="7094" y="45"/>
                  </a:lnTo>
                  <a:cubicBezTo>
                    <a:pt x="7094" y="45"/>
                    <a:pt x="7049" y="1"/>
                    <a:pt x="70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1" name="Google Shape;1161;p69"/>
            <p:cNvSpPr/>
            <p:nvPr/>
          </p:nvSpPr>
          <p:spPr>
            <a:xfrm>
              <a:off x="2995536" y="2143952"/>
              <a:ext cx="1024457" cy="24056"/>
            </a:xfrm>
            <a:custGeom>
              <a:avLst/>
              <a:gdLst/>
              <a:ahLst/>
              <a:cxnLst/>
              <a:rect l="l" t="t" r="r" b="b"/>
              <a:pathLst>
                <a:path w="26743" h="628" extrusionOk="0">
                  <a:moveTo>
                    <a:pt x="26617" y="1"/>
                  </a:moveTo>
                  <a:cubicBezTo>
                    <a:pt x="23484" y="101"/>
                    <a:pt x="20677" y="101"/>
                    <a:pt x="17970" y="201"/>
                  </a:cubicBezTo>
                  <a:cubicBezTo>
                    <a:pt x="15238" y="201"/>
                    <a:pt x="12331" y="301"/>
                    <a:pt x="9298" y="301"/>
                  </a:cubicBezTo>
                  <a:lnTo>
                    <a:pt x="7419" y="301"/>
                  </a:lnTo>
                  <a:cubicBezTo>
                    <a:pt x="6792" y="201"/>
                    <a:pt x="6065" y="201"/>
                    <a:pt x="5539" y="201"/>
                  </a:cubicBezTo>
                  <a:lnTo>
                    <a:pt x="100" y="201"/>
                  </a:lnTo>
                  <a:lnTo>
                    <a:pt x="0" y="301"/>
                  </a:lnTo>
                  <a:cubicBezTo>
                    <a:pt x="0" y="402"/>
                    <a:pt x="100" y="402"/>
                    <a:pt x="100" y="402"/>
                  </a:cubicBezTo>
                  <a:lnTo>
                    <a:pt x="5539" y="402"/>
                  </a:lnTo>
                  <a:cubicBezTo>
                    <a:pt x="6065" y="402"/>
                    <a:pt x="6692" y="502"/>
                    <a:pt x="7419" y="502"/>
                  </a:cubicBezTo>
                  <a:cubicBezTo>
                    <a:pt x="8045" y="502"/>
                    <a:pt x="8772" y="627"/>
                    <a:pt x="9198" y="627"/>
                  </a:cubicBezTo>
                  <a:lnTo>
                    <a:pt x="9298" y="627"/>
                  </a:lnTo>
                  <a:cubicBezTo>
                    <a:pt x="12331" y="502"/>
                    <a:pt x="15238" y="502"/>
                    <a:pt x="17970" y="402"/>
                  </a:cubicBezTo>
                  <a:cubicBezTo>
                    <a:pt x="20677" y="402"/>
                    <a:pt x="23484" y="301"/>
                    <a:pt x="26617" y="301"/>
                  </a:cubicBezTo>
                  <a:lnTo>
                    <a:pt x="26742" y="201"/>
                  </a:lnTo>
                  <a:cubicBezTo>
                    <a:pt x="26742" y="101"/>
                    <a:pt x="26617" y="1"/>
                    <a:pt x="26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2" name="Google Shape;1162;p69"/>
            <p:cNvSpPr/>
            <p:nvPr/>
          </p:nvSpPr>
          <p:spPr>
            <a:xfrm>
              <a:off x="3891269" y="2623317"/>
              <a:ext cx="248692" cy="212210"/>
            </a:xfrm>
            <a:custGeom>
              <a:avLst/>
              <a:gdLst/>
              <a:ahLst/>
              <a:cxnLst/>
              <a:rect l="l" t="t" r="r" b="b"/>
              <a:pathLst>
                <a:path w="6492" h="5540" extrusionOk="0">
                  <a:moveTo>
                    <a:pt x="6266" y="0"/>
                  </a:moveTo>
                  <a:cubicBezTo>
                    <a:pt x="4913" y="2406"/>
                    <a:pt x="2607" y="4386"/>
                    <a:pt x="101" y="5339"/>
                  </a:cubicBezTo>
                  <a:cubicBezTo>
                    <a:pt x="1" y="5339"/>
                    <a:pt x="1" y="5439"/>
                    <a:pt x="1" y="5439"/>
                  </a:cubicBezTo>
                  <a:cubicBezTo>
                    <a:pt x="1" y="5539"/>
                    <a:pt x="101" y="5539"/>
                    <a:pt x="101" y="5539"/>
                  </a:cubicBezTo>
                  <a:cubicBezTo>
                    <a:pt x="2833" y="4612"/>
                    <a:pt x="5013" y="2632"/>
                    <a:pt x="6492" y="126"/>
                  </a:cubicBezTo>
                  <a:cubicBezTo>
                    <a:pt x="6492" y="126"/>
                    <a:pt x="6492" y="0"/>
                    <a:pt x="6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3" name="Google Shape;1163;p69"/>
            <p:cNvSpPr/>
            <p:nvPr/>
          </p:nvSpPr>
          <p:spPr>
            <a:xfrm>
              <a:off x="2835183" y="1871337"/>
              <a:ext cx="32676" cy="84539"/>
            </a:xfrm>
            <a:custGeom>
              <a:avLst/>
              <a:gdLst/>
              <a:ahLst/>
              <a:cxnLst/>
              <a:rect l="l" t="t" r="r" b="b"/>
              <a:pathLst>
                <a:path w="853" h="2207" extrusionOk="0">
                  <a:moveTo>
                    <a:pt x="727" y="1"/>
                  </a:moveTo>
                  <a:cubicBezTo>
                    <a:pt x="727" y="1"/>
                    <a:pt x="627" y="1"/>
                    <a:pt x="627" y="101"/>
                  </a:cubicBezTo>
                  <a:cubicBezTo>
                    <a:pt x="326" y="727"/>
                    <a:pt x="101" y="1454"/>
                    <a:pt x="1" y="2081"/>
                  </a:cubicBezTo>
                  <a:cubicBezTo>
                    <a:pt x="1" y="2206"/>
                    <a:pt x="101" y="2206"/>
                    <a:pt x="101" y="2206"/>
                  </a:cubicBezTo>
                  <a:cubicBezTo>
                    <a:pt x="226" y="2206"/>
                    <a:pt x="326" y="2206"/>
                    <a:pt x="326" y="2081"/>
                  </a:cubicBezTo>
                  <a:cubicBezTo>
                    <a:pt x="326" y="1454"/>
                    <a:pt x="527" y="727"/>
                    <a:pt x="853" y="201"/>
                  </a:cubicBezTo>
                  <a:cubicBezTo>
                    <a:pt x="853" y="101"/>
                    <a:pt x="853" y="1"/>
                    <a:pt x="7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4" name="Google Shape;1164;p69"/>
            <p:cNvSpPr/>
            <p:nvPr/>
          </p:nvSpPr>
          <p:spPr>
            <a:xfrm>
              <a:off x="4127470" y="1743660"/>
              <a:ext cx="55699" cy="111391"/>
            </a:xfrm>
            <a:custGeom>
              <a:avLst/>
              <a:gdLst/>
              <a:ahLst/>
              <a:cxnLst/>
              <a:rect l="l" t="t" r="r" b="b"/>
              <a:pathLst>
                <a:path w="1454" h="2908" extrusionOk="0">
                  <a:moveTo>
                    <a:pt x="100" y="0"/>
                  </a:moveTo>
                  <a:cubicBezTo>
                    <a:pt x="0" y="0"/>
                    <a:pt x="0" y="100"/>
                    <a:pt x="100" y="201"/>
                  </a:cubicBezTo>
                  <a:cubicBezTo>
                    <a:pt x="627" y="927"/>
                    <a:pt x="1053" y="1880"/>
                    <a:pt x="1253" y="2807"/>
                  </a:cubicBezTo>
                  <a:lnTo>
                    <a:pt x="1354" y="2907"/>
                  </a:lnTo>
                  <a:cubicBezTo>
                    <a:pt x="1454" y="2807"/>
                    <a:pt x="1454" y="2807"/>
                    <a:pt x="1454" y="2707"/>
                  </a:cubicBezTo>
                  <a:cubicBezTo>
                    <a:pt x="1253" y="1780"/>
                    <a:pt x="827" y="827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1165" name="Google Shape;1165;p69"/>
          <p:cNvSpPr txBox="1"/>
          <p:nvPr/>
        </p:nvSpPr>
        <p:spPr>
          <a:xfrm>
            <a:off x="4838400" y="4249267"/>
            <a:ext cx="2515200" cy="1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t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Characters</a:t>
            </a:r>
            <a:b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</a:b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Setting</a:t>
            </a:r>
            <a:b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</a:b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Plot</a:t>
            </a:r>
            <a:b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</a:b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Climax</a:t>
            </a:r>
            <a:b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</a:b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Resolution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1166" name="Google Shape;1166;p69"/>
          <p:cNvSpPr txBox="1"/>
          <p:nvPr/>
        </p:nvSpPr>
        <p:spPr>
          <a:xfrm>
            <a:off x="5098200" y="1610951"/>
            <a:ext cx="19956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ctr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2133" b="0" i="0" u="none" strike="noStrike" kern="0" cap="none" spc="0" normalizeH="0" baseline="0" noProof="0">
                <a:ln>
                  <a:noFill/>
                </a:ln>
                <a:solidFill>
                  <a:srgbClr val="B4A7D6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LITERACY</a:t>
            </a:r>
            <a:endParaRPr kumimoji="0" sz="2133" b="0" i="0" u="none" strike="noStrike" kern="0" cap="none" spc="0" normalizeH="0" baseline="0" noProof="0">
              <a:ln>
                <a:noFill/>
              </a:ln>
              <a:solidFill>
                <a:srgbClr val="B4A7D6"/>
              </a:solidFill>
              <a:effectLst/>
              <a:uLnTx/>
              <a:uFillTx/>
              <a:latin typeface="Sue Ellen Francisco"/>
              <a:ea typeface="Sue Ellen Francisco"/>
              <a:cs typeface="Sue Ellen Francisco"/>
              <a:sym typeface="Sue Ellen Francisco"/>
            </a:endParaRPr>
          </a:p>
        </p:txBody>
      </p:sp>
      <p:grpSp>
        <p:nvGrpSpPr>
          <p:cNvPr id="1167" name="Google Shape;1167;p69"/>
          <p:cNvGrpSpPr/>
          <p:nvPr/>
        </p:nvGrpSpPr>
        <p:grpSpPr>
          <a:xfrm>
            <a:off x="4645259" y="2151680"/>
            <a:ext cx="3091392" cy="3638925"/>
            <a:chOff x="2835183" y="1155955"/>
            <a:chExt cx="1464189" cy="1627426"/>
          </a:xfrm>
        </p:grpSpPr>
        <p:sp>
          <p:nvSpPr>
            <p:cNvPr id="1168" name="Google Shape;1168;p69"/>
            <p:cNvSpPr/>
            <p:nvPr/>
          </p:nvSpPr>
          <p:spPr>
            <a:xfrm>
              <a:off x="2835183" y="1155955"/>
              <a:ext cx="1464189" cy="1627426"/>
            </a:xfrm>
            <a:custGeom>
              <a:avLst/>
              <a:gdLst/>
              <a:ahLst/>
              <a:cxnLst/>
              <a:rect l="l" t="t" r="r" b="b"/>
              <a:pathLst>
                <a:path w="38222" h="42486" extrusionOk="0">
                  <a:moveTo>
                    <a:pt x="17971" y="204"/>
                  </a:moveTo>
                  <a:cubicBezTo>
                    <a:pt x="19850" y="204"/>
                    <a:pt x="22031" y="1132"/>
                    <a:pt x="23184" y="2284"/>
                  </a:cubicBezTo>
                  <a:cubicBezTo>
                    <a:pt x="25289" y="4590"/>
                    <a:pt x="25790" y="7096"/>
                    <a:pt x="25489" y="8976"/>
                  </a:cubicBezTo>
                  <a:cubicBezTo>
                    <a:pt x="25489" y="9076"/>
                    <a:pt x="25389" y="9177"/>
                    <a:pt x="25389" y="9177"/>
                  </a:cubicBezTo>
                  <a:cubicBezTo>
                    <a:pt x="25389" y="9603"/>
                    <a:pt x="25289" y="9904"/>
                    <a:pt x="25063" y="10229"/>
                  </a:cubicBezTo>
                  <a:cubicBezTo>
                    <a:pt x="24662" y="11157"/>
                    <a:pt x="24036" y="12109"/>
                    <a:pt x="22983" y="13036"/>
                  </a:cubicBezTo>
                  <a:cubicBezTo>
                    <a:pt x="22031" y="13989"/>
                    <a:pt x="20778" y="14490"/>
                    <a:pt x="19324" y="14615"/>
                  </a:cubicBezTo>
                  <a:cubicBezTo>
                    <a:pt x="18869" y="14642"/>
                    <a:pt x="18438" y="14662"/>
                    <a:pt x="18025" y="14662"/>
                  </a:cubicBezTo>
                  <a:cubicBezTo>
                    <a:pt x="16912" y="14662"/>
                    <a:pt x="15925" y="14519"/>
                    <a:pt x="14938" y="13989"/>
                  </a:cubicBezTo>
                  <a:cubicBezTo>
                    <a:pt x="14838" y="13863"/>
                    <a:pt x="14637" y="13763"/>
                    <a:pt x="14412" y="13663"/>
                  </a:cubicBezTo>
                  <a:cubicBezTo>
                    <a:pt x="13585" y="13237"/>
                    <a:pt x="12632" y="12736"/>
                    <a:pt x="12006" y="11984"/>
                  </a:cubicBezTo>
                  <a:cubicBezTo>
                    <a:pt x="11605" y="11482"/>
                    <a:pt x="11179" y="10731"/>
                    <a:pt x="10978" y="10004"/>
                  </a:cubicBezTo>
                  <a:cubicBezTo>
                    <a:pt x="10978" y="9904"/>
                    <a:pt x="10978" y="9803"/>
                    <a:pt x="10878" y="9803"/>
                  </a:cubicBezTo>
                  <a:cubicBezTo>
                    <a:pt x="10452" y="8224"/>
                    <a:pt x="10552" y="6470"/>
                    <a:pt x="11179" y="5091"/>
                  </a:cubicBezTo>
                  <a:cubicBezTo>
                    <a:pt x="12131" y="3011"/>
                    <a:pt x="13785" y="1457"/>
                    <a:pt x="16291" y="505"/>
                  </a:cubicBezTo>
                  <a:cubicBezTo>
                    <a:pt x="16818" y="304"/>
                    <a:pt x="17444" y="204"/>
                    <a:pt x="17971" y="204"/>
                  </a:cubicBezTo>
                  <a:close/>
                  <a:moveTo>
                    <a:pt x="25590" y="9177"/>
                  </a:moveTo>
                  <a:cubicBezTo>
                    <a:pt x="27469" y="9703"/>
                    <a:pt x="29048" y="10430"/>
                    <a:pt x="30076" y="11583"/>
                  </a:cubicBezTo>
                  <a:cubicBezTo>
                    <a:pt x="33434" y="15016"/>
                    <a:pt x="38221" y="22861"/>
                    <a:pt x="32482" y="35593"/>
                  </a:cubicBezTo>
                  <a:cubicBezTo>
                    <a:pt x="30803" y="39252"/>
                    <a:pt x="23710" y="42184"/>
                    <a:pt x="16517" y="42184"/>
                  </a:cubicBezTo>
                  <a:lnTo>
                    <a:pt x="16191" y="42184"/>
                  </a:lnTo>
                  <a:cubicBezTo>
                    <a:pt x="9499" y="42184"/>
                    <a:pt x="4612" y="39553"/>
                    <a:pt x="2732" y="35067"/>
                  </a:cubicBezTo>
                  <a:cubicBezTo>
                    <a:pt x="527" y="30054"/>
                    <a:pt x="326" y="24515"/>
                    <a:pt x="1981" y="19728"/>
                  </a:cubicBezTo>
                  <a:cubicBezTo>
                    <a:pt x="3459" y="15543"/>
                    <a:pt x="6166" y="12109"/>
                    <a:pt x="9299" y="10630"/>
                  </a:cubicBezTo>
                  <a:cubicBezTo>
                    <a:pt x="9725" y="10430"/>
                    <a:pt x="10251" y="10229"/>
                    <a:pt x="10753" y="10004"/>
                  </a:cubicBezTo>
                  <a:cubicBezTo>
                    <a:pt x="10978" y="10856"/>
                    <a:pt x="11379" y="11583"/>
                    <a:pt x="11905" y="12209"/>
                  </a:cubicBezTo>
                  <a:cubicBezTo>
                    <a:pt x="12432" y="12836"/>
                    <a:pt x="13484" y="13362"/>
                    <a:pt x="14311" y="13863"/>
                  </a:cubicBezTo>
                  <a:cubicBezTo>
                    <a:pt x="14512" y="13989"/>
                    <a:pt x="14738" y="14089"/>
                    <a:pt x="14838" y="14189"/>
                  </a:cubicBezTo>
                  <a:cubicBezTo>
                    <a:pt x="15890" y="14716"/>
                    <a:pt x="16918" y="14916"/>
                    <a:pt x="18071" y="14916"/>
                  </a:cubicBezTo>
                  <a:cubicBezTo>
                    <a:pt x="18497" y="14916"/>
                    <a:pt x="18898" y="14916"/>
                    <a:pt x="19424" y="14816"/>
                  </a:cubicBezTo>
                  <a:cubicBezTo>
                    <a:pt x="20903" y="14716"/>
                    <a:pt x="22156" y="14189"/>
                    <a:pt x="23184" y="13237"/>
                  </a:cubicBezTo>
                  <a:cubicBezTo>
                    <a:pt x="24236" y="12310"/>
                    <a:pt x="24863" y="11257"/>
                    <a:pt x="25289" y="10330"/>
                  </a:cubicBezTo>
                  <a:cubicBezTo>
                    <a:pt x="25489" y="10004"/>
                    <a:pt x="25590" y="9603"/>
                    <a:pt x="25590" y="9277"/>
                  </a:cubicBezTo>
                  <a:lnTo>
                    <a:pt x="25590" y="9177"/>
                  </a:lnTo>
                  <a:close/>
                  <a:moveTo>
                    <a:pt x="18075" y="1"/>
                  </a:moveTo>
                  <a:cubicBezTo>
                    <a:pt x="17442" y="1"/>
                    <a:pt x="16833" y="95"/>
                    <a:pt x="16291" y="304"/>
                  </a:cubicBezTo>
                  <a:cubicBezTo>
                    <a:pt x="13685" y="1232"/>
                    <a:pt x="11905" y="2911"/>
                    <a:pt x="10978" y="4991"/>
                  </a:cubicBezTo>
                  <a:cubicBezTo>
                    <a:pt x="10352" y="6470"/>
                    <a:pt x="10251" y="8224"/>
                    <a:pt x="10652" y="9803"/>
                  </a:cubicBezTo>
                  <a:cubicBezTo>
                    <a:pt x="10126" y="10004"/>
                    <a:pt x="9625" y="10104"/>
                    <a:pt x="9199" y="10430"/>
                  </a:cubicBezTo>
                  <a:cubicBezTo>
                    <a:pt x="5966" y="11883"/>
                    <a:pt x="3234" y="15342"/>
                    <a:pt x="1780" y="19628"/>
                  </a:cubicBezTo>
                  <a:cubicBezTo>
                    <a:pt x="1" y="24515"/>
                    <a:pt x="326" y="30054"/>
                    <a:pt x="2507" y="35167"/>
                  </a:cubicBezTo>
                  <a:cubicBezTo>
                    <a:pt x="4387" y="39778"/>
                    <a:pt x="9399" y="42385"/>
                    <a:pt x="16191" y="42485"/>
                  </a:cubicBezTo>
                  <a:lnTo>
                    <a:pt x="16517" y="42485"/>
                  </a:lnTo>
                  <a:cubicBezTo>
                    <a:pt x="23810" y="42485"/>
                    <a:pt x="31028" y="39453"/>
                    <a:pt x="32683" y="35693"/>
                  </a:cubicBezTo>
                  <a:cubicBezTo>
                    <a:pt x="33936" y="32786"/>
                    <a:pt x="35414" y="28400"/>
                    <a:pt x="35314" y="23688"/>
                  </a:cubicBezTo>
                  <a:cubicBezTo>
                    <a:pt x="35189" y="19001"/>
                    <a:pt x="33535" y="14816"/>
                    <a:pt x="30302" y="11357"/>
                  </a:cubicBezTo>
                  <a:cubicBezTo>
                    <a:pt x="29149" y="10104"/>
                    <a:pt x="27469" y="9377"/>
                    <a:pt x="25690" y="8976"/>
                  </a:cubicBezTo>
                  <a:cubicBezTo>
                    <a:pt x="26016" y="6971"/>
                    <a:pt x="25489" y="4465"/>
                    <a:pt x="23284" y="2084"/>
                  </a:cubicBezTo>
                  <a:cubicBezTo>
                    <a:pt x="22187" y="893"/>
                    <a:pt x="20020" y="1"/>
                    <a:pt x="18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69" name="Google Shape;1169;p69"/>
            <p:cNvSpPr/>
            <p:nvPr/>
          </p:nvSpPr>
          <p:spPr>
            <a:xfrm>
              <a:off x="2867821" y="1529754"/>
              <a:ext cx="271753" cy="313756"/>
            </a:xfrm>
            <a:custGeom>
              <a:avLst/>
              <a:gdLst/>
              <a:ahLst/>
              <a:cxnLst/>
              <a:rect l="l" t="t" r="r" b="b"/>
              <a:pathLst>
                <a:path w="7094" h="8191" extrusionOk="0">
                  <a:moveTo>
                    <a:pt x="7019" y="1"/>
                  </a:moveTo>
                  <a:cubicBezTo>
                    <a:pt x="7004" y="1"/>
                    <a:pt x="6993" y="12"/>
                    <a:pt x="6993" y="45"/>
                  </a:cubicBezTo>
                  <a:cubicBezTo>
                    <a:pt x="3760" y="1724"/>
                    <a:pt x="1254" y="4532"/>
                    <a:pt x="101" y="7990"/>
                  </a:cubicBezTo>
                  <a:cubicBezTo>
                    <a:pt x="1" y="8090"/>
                    <a:pt x="101" y="8191"/>
                    <a:pt x="101" y="8191"/>
                  </a:cubicBezTo>
                  <a:lnTo>
                    <a:pt x="201" y="8191"/>
                  </a:lnTo>
                  <a:cubicBezTo>
                    <a:pt x="201" y="8191"/>
                    <a:pt x="302" y="8191"/>
                    <a:pt x="302" y="8090"/>
                  </a:cubicBezTo>
                  <a:cubicBezTo>
                    <a:pt x="1454" y="4732"/>
                    <a:pt x="3860" y="1825"/>
                    <a:pt x="7094" y="246"/>
                  </a:cubicBezTo>
                  <a:lnTo>
                    <a:pt x="7094" y="45"/>
                  </a:lnTo>
                  <a:cubicBezTo>
                    <a:pt x="7094" y="45"/>
                    <a:pt x="7049" y="1"/>
                    <a:pt x="70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0" name="Google Shape;1170;p69"/>
            <p:cNvSpPr/>
            <p:nvPr/>
          </p:nvSpPr>
          <p:spPr>
            <a:xfrm>
              <a:off x="2995536" y="2098514"/>
              <a:ext cx="1024457" cy="24056"/>
            </a:xfrm>
            <a:custGeom>
              <a:avLst/>
              <a:gdLst/>
              <a:ahLst/>
              <a:cxnLst/>
              <a:rect l="l" t="t" r="r" b="b"/>
              <a:pathLst>
                <a:path w="26743" h="628" extrusionOk="0">
                  <a:moveTo>
                    <a:pt x="26617" y="1"/>
                  </a:moveTo>
                  <a:cubicBezTo>
                    <a:pt x="23484" y="101"/>
                    <a:pt x="20677" y="101"/>
                    <a:pt x="17970" y="201"/>
                  </a:cubicBezTo>
                  <a:cubicBezTo>
                    <a:pt x="15238" y="201"/>
                    <a:pt x="12331" y="301"/>
                    <a:pt x="9298" y="301"/>
                  </a:cubicBezTo>
                  <a:lnTo>
                    <a:pt x="7419" y="301"/>
                  </a:lnTo>
                  <a:cubicBezTo>
                    <a:pt x="6792" y="201"/>
                    <a:pt x="6065" y="201"/>
                    <a:pt x="5539" y="201"/>
                  </a:cubicBezTo>
                  <a:lnTo>
                    <a:pt x="100" y="201"/>
                  </a:lnTo>
                  <a:lnTo>
                    <a:pt x="0" y="301"/>
                  </a:lnTo>
                  <a:cubicBezTo>
                    <a:pt x="0" y="402"/>
                    <a:pt x="100" y="402"/>
                    <a:pt x="100" y="402"/>
                  </a:cubicBezTo>
                  <a:lnTo>
                    <a:pt x="5539" y="402"/>
                  </a:lnTo>
                  <a:cubicBezTo>
                    <a:pt x="6065" y="402"/>
                    <a:pt x="6692" y="502"/>
                    <a:pt x="7419" y="502"/>
                  </a:cubicBezTo>
                  <a:cubicBezTo>
                    <a:pt x="8045" y="502"/>
                    <a:pt x="8772" y="627"/>
                    <a:pt x="9198" y="627"/>
                  </a:cubicBezTo>
                  <a:lnTo>
                    <a:pt x="9298" y="627"/>
                  </a:lnTo>
                  <a:cubicBezTo>
                    <a:pt x="12331" y="502"/>
                    <a:pt x="15238" y="502"/>
                    <a:pt x="17970" y="402"/>
                  </a:cubicBezTo>
                  <a:cubicBezTo>
                    <a:pt x="20677" y="402"/>
                    <a:pt x="23484" y="301"/>
                    <a:pt x="26617" y="301"/>
                  </a:cubicBezTo>
                  <a:lnTo>
                    <a:pt x="26742" y="201"/>
                  </a:lnTo>
                  <a:cubicBezTo>
                    <a:pt x="26742" y="101"/>
                    <a:pt x="26617" y="1"/>
                    <a:pt x="26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1" name="Google Shape;1171;p69"/>
            <p:cNvSpPr/>
            <p:nvPr/>
          </p:nvSpPr>
          <p:spPr>
            <a:xfrm>
              <a:off x="3891269" y="2527074"/>
              <a:ext cx="248692" cy="212210"/>
            </a:xfrm>
            <a:custGeom>
              <a:avLst/>
              <a:gdLst/>
              <a:ahLst/>
              <a:cxnLst/>
              <a:rect l="l" t="t" r="r" b="b"/>
              <a:pathLst>
                <a:path w="6492" h="5540" extrusionOk="0">
                  <a:moveTo>
                    <a:pt x="6266" y="0"/>
                  </a:moveTo>
                  <a:cubicBezTo>
                    <a:pt x="4913" y="2406"/>
                    <a:pt x="2607" y="4386"/>
                    <a:pt x="101" y="5339"/>
                  </a:cubicBezTo>
                  <a:cubicBezTo>
                    <a:pt x="1" y="5339"/>
                    <a:pt x="1" y="5439"/>
                    <a:pt x="1" y="5439"/>
                  </a:cubicBezTo>
                  <a:cubicBezTo>
                    <a:pt x="1" y="5539"/>
                    <a:pt x="101" y="5539"/>
                    <a:pt x="101" y="5539"/>
                  </a:cubicBezTo>
                  <a:cubicBezTo>
                    <a:pt x="2833" y="4612"/>
                    <a:pt x="5013" y="2632"/>
                    <a:pt x="6492" y="126"/>
                  </a:cubicBezTo>
                  <a:cubicBezTo>
                    <a:pt x="6492" y="126"/>
                    <a:pt x="6492" y="0"/>
                    <a:pt x="6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2" name="Google Shape;1172;p69"/>
            <p:cNvSpPr/>
            <p:nvPr/>
          </p:nvSpPr>
          <p:spPr>
            <a:xfrm>
              <a:off x="2835183" y="1871337"/>
              <a:ext cx="32676" cy="84539"/>
            </a:xfrm>
            <a:custGeom>
              <a:avLst/>
              <a:gdLst/>
              <a:ahLst/>
              <a:cxnLst/>
              <a:rect l="l" t="t" r="r" b="b"/>
              <a:pathLst>
                <a:path w="853" h="2207" extrusionOk="0">
                  <a:moveTo>
                    <a:pt x="727" y="1"/>
                  </a:moveTo>
                  <a:cubicBezTo>
                    <a:pt x="727" y="1"/>
                    <a:pt x="627" y="1"/>
                    <a:pt x="627" y="101"/>
                  </a:cubicBezTo>
                  <a:cubicBezTo>
                    <a:pt x="326" y="727"/>
                    <a:pt x="101" y="1454"/>
                    <a:pt x="1" y="2081"/>
                  </a:cubicBezTo>
                  <a:cubicBezTo>
                    <a:pt x="1" y="2206"/>
                    <a:pt x="101" y="2206"/>
                    <a:pt x="101" y="2206"/>
                  </a:cubicBezTo>
                  <a:cubicBezTo>
                    <a:pt x="226" y="2206"/>
                    <a:pt x="326" y="2206"/>
                    <a:pt x="326" y="2081"/>
                  </a:cubicBezTo>
                  <a:cubicBezTo>
                    <a:pt x="326" y="1454"/>
                    <a:pt x="527" y="727"/>
                    <a:pt x="853" y="201"/>
                  </a:cubicBezTo>
                  <a:cubicBezTo>
                    <a:pt x="853" y="101"/>
                    <a:pt x="853" y="1"/>
                    <a:pt x="7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3" name="Google Shape;1173;p69"/>
            <p:cNvSpPr/>
            <p:nvPr/>
          </p:nvSpPr>
          <p:spPr>
            <a:xfrm>
              <a:off x="4127470" y="1743660"/>
              <a:ext cx="55699" cy="111391"/>
            </a:xfrm>
            <a:custGeom>
              <a:avLst/>
              <a:gdLst/>
              <a:ahLst/>
              <a:cxnLst/>
              <a:rect l="l" t="t" r="r" b="b"/>
              <a:pathLst>
                <a:path w="1454" h="2908" extrusionOk="0">
                  <a:moveTo>
                    <a:pt x="100" y="0"/>
                  </a:moveTo>
                  <a:cubicBezTo>
                    <a:pt x="0" y="0"/>
                    <a:pt x="0" y="100"/>
                    <a:pt x="100" y="201"/>
                  </a:cubicBezTo>
                  <a:cubicBezTo>
                    <a:pt x="627" y="927"/>
                    <a:pt x="1053" y="1880"/>
                    <a:pt x="1253" y="2807"/>
                  </a:cubicBezTo>
                  <a:lnTo>
                    <a:pt x="1354" y="2907"/>
                  </a:lnTo>
                  <a:cubicBezTo>
                    <a:pt x="1454" y="2807"/>
                    <a:pt x="1454" y="2807"/>
                    <a:pt x="1454" y="2707"/>
                  </a:cubicBezTo>
                  <a:cubicBezTo>
                    <a:pt x="1253" y="1780"/>
                    <a:pt x="827" y="827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74" name="Google Shape;1174;p69"/>
          <p:cNvGrpSpPr/>
          <p:nvPr/>
        </p:nvGrpSpPr>
        <p:grpSpPr>
          <a:xfrm>
            <a:off x="7621441" y="4166833"/>
            <a:ext cx="499351" cy="96067"/>
            <a:chOff x="5716080" y="2896525"/>
            <a:chExt cx="374513" cy="72050"/>
          </a:xfrm>
        </p:grpSpPr>
        <p:sp>
          <p:nvSpPr>
            <p:cNvPr id="1175" name="Google Shape;1175;p69"/>
            <p:cNvSpPr/>
            <p:nvPr/>
          </p:nvSpPr>
          <p:spPr>
            <a:xfrm>
              <a:off x="5716080" y="2896525"/>
              <a:ext cx="374513" cy="11567"/>
            </a:xfrm>
            <a:custGeom>
              <a:avLst/>
              <a:gdLst/>
              <a:ahLst/>
              <a:cxnLst/>
              <a:rect l="l" t="t" r="r" b="b"/>
              <a:pathLst>
                <a:path w="17219" h="302" extrusionOk="0">
                  <a:moveTo>
                    <a:pt x="17118" y="0"/>
                  </a:moveTo>
                  <a:cubicBezTo>
                    <a:pt x="15602" y="101"/>
                    <a:pt x="14167" y="126"/>
                    <a:pt x="12745" y="126"/>
                  </a:cubicBezTo>
                  <a:cubicBezTo>
                    <a:pt x="11322" y="126"/>
                    <a:pt x="9913" y="101"/>
                    <a:pt x="8446" y="101"/>
                  </a:cubicBezTo>
                  <a:cubicBezTo>
                    <a:pt x="7143" y="50"/>
                    <a:pt x="5815" y="25"/>
                    <a:pt x="4433" y="25"/>
                  </a:cubicBezTo>
                  <a:cubicBezTo>
                    <a:pt x="3052" y="25"/>
                    <a:pt x="1617" y="50"/>
                    <a:pt x="100" y="101"/>
                  </a:cubicBezTo>
                  <a:cubicBezTo>
                    <a:pt x="0" y="101"/>
                    <a:pt x="0" y="101"/>
                    <a:pt x="0" y="201"/>
                  </a:cubicBezTo>
                  <a:cubicBezTo>
                    <a:pt x="0" y="201"/>
                    <a:pt x="0" y="301"/>
                    <a:pt x="100" y="301"/>
                  </a:cubicBezTo>
                  <a:cubicBezTo>
                    <a:pt x="1617" y="251"/>
                    <a:pt x="3052" y="226"/>
                    <a:pt x="4433" y="226"/>
                  </a:cubicBezTo>
                  <a:cubicBezTo>
                    <a:pt x="5815" y="226"/>
                    <a:pt x="7143" y="251"/>
                    <a:pt x="8446" y="301"/>
                  </a:cubicBezTo>
                  <a:lnTo>
                    <a:pt x="12832" y="301"/>
                  </a:lnTo>
                  <a:cubicBezTo>
                    <a:pt x="14311" y="301"/>
                    <a:pt x="15664" y="301"/>
                    <a:pt x="17118" y="201"/>
                  </a:cubicBezTo>
                  <a:cubicBezTo>
                    <a:pt x="17218" y="201"/>
                    <a:pt x="17218" y="201"/>
                    <a:pt x="17218" y="101"/>
                  </a:cubicBezTo>
                  <a:cubicBezTo>
                    <a:pt x="17218" y="101"/>
                    <a:pt x="17218" y="0"/>
                    <a:pt x="171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76" name="Google Shape;1176;p69"/>
            <p:cNvSpPr/>
            <p:nvPr/>
          </p:nvSpPr>
          <p:spPr>
            <a:xfrm>
              <a:off x="5775216" y="2947738"/>
              <a:ext cx="258956" cy="20837"/>
            </a:xfrm>
            <a:custGeom>
              <a:avLst/>
              <a:gdLst/>
              <a:ahLst/>
              <a:cxnLst/>
              <a:rect l="l" t="t" r="r" b="b"/>
              <a:pathLst>
                <a:path w="11906" h="544" extrusionOk="0">
                  <a:moveTo>
                    <a:pt x="3118" y="1"/>
                  </a:moveTo>
                  <a:cubicBezTo>
                    <a:pt x="2116" y="1"/>
                    <a:pt x="1109" y="37"/>
                    <a:pt x="101" y="217"/>
                  </a:cubicBezTo>
                  <a:cubicBezTo>
                    <a:pt x="101" y="217"/>
                    <a:pt x="1" y="217"/>
                    <a:pt x="1" y="317"/>
                  </a:cubicBezTo>
                  <a:cubicBezTo>
                    <a:pt x="101" y="443"/>
                    <a:pt x="101" y="443"/>
                    <a:pt x="227" y="443"/>
                  </a:cubicBezTo>
                  <a:cubicBezTo>
                    <a:pt x="1188" y="241"/>
                    <a:pt x="2198" y="203"/>
                    <a:pt x="3197" y="203"/>
                  </a:cubicBezTo>
                  <a:cubicBezTo>
                    <a:pt x="3811" y="203"/>
                    <a:pt x="4422" y="217"/>
                    <a:pt x="5014" y="217"/>
                  </a:cubicBezTo>
                  <a:lnTo>
                    <a:pt x="11806" y="543"/>
                  </a:lnTo>
                  <a:cubicBezTo>
                    <a:pt x="11906" y="543"/>
                    <a:pt x="11906" y="443"/>
                    <a:pt x="11906" y="443"/>
                  </a:cubicBezTo>
                  <a:cubicBezTo>
                    <a:pt x="11906" y="317"/>
                    <a:pt x="11906" y="317"/>
                    <a:pt x="11806" y="317"/>
                  </a:cubicBezTo>
                  <a:lnTo>
                    <a:pt x="5114" y="17"/>
                  </a:lnTo>
                  <a:cubicBezTo>
                    <a:pt x="4452" y="17"/>
                    <a:pt x="3786" y="1"/>
                    <a:pt x="31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1177" name="Google Shape;1177;p69"/>
          <p:cNvSpPr txBox="1"/>
          <p:nvPr/>
        </p:nvSpPr>
        <p:spPr>
          <a:xfrm>
            <a:off x="8388633" y="4262900"/>
            <a:ext cx="2515200" cy="11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t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Collaborate </a:t>
            </a:r>
            <a:b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</a:b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1178" name="Google Shape;1178;p69"/>
          <p:cNvSpPr txBox="1"/>
          <p:nvPr/>
        </p:nvSpPr>
        <p:spPr>
          <a:xfrm>
            <a:off x="8648433" y="1610951"/>
            <a:ext cx="19956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ctr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2133" b="0" i="0" u="none" strike="noStrike" kern="0" cap="none" spc="0" normalizeH="0" baseline="0" noProof="0">
                <a:ln>
                  <a:noFill/>
                </a:ln>
                <a:solidFill>
                  <a:srgbClr val="D5A6BD"/>
                </a:solidFill>
                <a:effectLst/>
                <a:uLnTx/>
                <a:uFillTx/>
                <a:latin typeface="Sue Ellen Francisco"/>
                <a:ea typeface="Sue Ellen Francisco"/>
                <a:cs typeface="Sue Ellen Francisco"/>
                <a:sym typeface="Sue Ellen Francisco"/>
              </a:rPr>
              <a:t>SOCIAL</a:t>
            </a:r>
            <a:endParaRPr kumimoji="0" sz="2133" b="0" i="0" u="none" strike="noStrike" kern="0" cap="none" spc="0" normalizeH="0" baseline="0" noProof="0">
              <a:ln>
                <a:noFill/>
              </a:ln>
              <a:solidFill>
                <a:srgbClr val="D5A6BD"/>
              </a:solidFill>
              <a:effectLst/>
              <a:uLnTx/>
              <a:uFillTx/>
              <a:latin typeface="Sue Ellen Francisco"/>
              <a:ea typeface="Sue Ellen Francisco"/>
              <a:cs typeface="Sue Ellen Francisco"/>
              <a:sym typeface="Sue Ellen Francisco"/>
            </a:endParaRPr>
          </a:p>
        </p:txBody>
      </p:sp>
      <p:grpSp>
        <p:nvGrpSpPr>
          <p:cNvPr id="1179" name="Google Shape;1179;p69"/>
          <p:cNvGrpSpPr/>
          <p:nvPr/>
        </p:nvGrpSpPr>
        <p:grpSpPr>
          <a:xfrm>
            <a:off x="8195497" y="2151680"/>
            <a:ext cx="3091392" cy="3638925"/>
            <a:chOff x="2835183" y="1155955"/>
            <a:chExt cx="1464189" cy="1627426"/>
          </a:xfrm>
        </p:grpSpPr>
        <p:sp>
          <p:nvSpPr>
            <p:cNvPr id="1180" name="Google Shape;1180;p69"/>
            <p:cNvSpPr/>
            <p:nvPr/>
          </p:nvSpPr>
          <p:spPr>
            <a:xfrm>
              <a:off x="2835183" y="1155955"/>
              <a:ext cx="1464189" cy="1627426"/>
            </a:xfrm>
            <a:custGeom>
              <a:avLst/>
              <a:gdLst/>
              <a:ahLst/>
              <a:cxnLst/>
              <a:rect l="l" t="t" r="r" b="b"/>
              <a:pathLst>
                <a:path w="38222" h="42486" extrusionOk="0">
                  <a:moveTo>
                    <a:pt x="17971" y="204"/>
                  </a:moveTo>
                  <a:cubicBezTo>
                    <a:pt x="19850" y="204"/>
                    <a:pt x="22031" y="1132"/>
                    <a:pt x="23184" y="2284"/>
                  </a:cubicBezTo>
                  <a:cubicBezTo>
                    <a:pt x="25289" y="4590"/>
                    <a:pt x="25790" y="7096"/>
                    <a:pt x="25489" y="8976"/>
                  </a:cubicBezTo>
                  <a:cubicBezTo>
                    <a:pt x="25489" y="9076"/>
                    <a:pt x="25389" y="9177"/>
                    <a:pt x="25389" y="9177"/>
                  </a:cubicBezTo>
                  <a:cubicBezTo>
                    <a:pt x="25389" y="9603"/>
                    <a:pt x="25289" y="9904"/>
                    <a:pt x="25063" y="10229"/>
                  </a:cubicBezTo>
                  <a:cubicBezTo>
                    <a:pt x="24662" y="11157"/>
                    <a:pt x="24036" y="12109"/>
                    <a:pt x="22983" y="13036"/>
                  </a:cubicBezTo>
                  <a:cubicBezTo>
                    <a:pt x="22031" y="13989"/>
                    <a:pt x="20778" y="14490"/>
                    <a:pt x="19324" y="14615"/>
                  </a:cubicBezTo>
                  <a:cubicBezTo>
                    <a:pt x="18869" y="14642"/>
                    <a:pt x="18438" y="14662"/>
                    <a:pt x="18025" y="14662"/>
                  </a:cubicBezTo>
                  <a:cubicBezTo>
                    <a:pt x="16912" y="14662"/>
                    <a:pt x="15925" y="14519"/>
                    <a:pt x="14938" y="13989"/>
                  </a:cubicBezTo>
                  <a:cubicBezTo>
                    <a:pt x="14838" y="13863"/>
                    <a:pt x="14637" y="13763"/>
                    <a:pt x="14412" y="13663"/>
                  </a:cubicBezTo>
                  <a:cubicBezTo>
                    <a:pt x="13585" y="13237"/>
                    <a:pt x="12632" y="12736"/>
                    <a:pt x="12006" y="11984"/>
                  </a:cubicBezTo>
                  <a:cubicBezTo>
                    <a:pt x="11605" y="11482"/>
                    <a:pt x="11179" y="10731"/>
                    <a:pt x="10978" y="10004"/>
                  </a:cubicBezTo>
                  <a:cubicBezTo>
                    <a:pt x="10978" y="9904"/>
                    <a:pt x="10978" y="9803"/>
                    <a:pt x="10878" y="9803"/>
                  </a:cubicBezTo>
                  <a:cubicBezTo>
                    <a:pt x="10452" y="8224"/>
                    <a:pt x="10552" y="6470"/>
                    <a:pt x="11179" y="5091"/>
                  </a:cubicBezTo>
                  <a:cubicBezTo>
                    <a:pt x="12131" y="3011"/>
                    <a:pt x="13785" y="1457"/>
                    <a:pt x="16291" y="505"/>
                  </a:cubicBezTo>
                  <a:cubicBezTo>
                    <a:pt x="16818" y="304"/>
                    <a:pt x="17444" y="204"/>
                    <a:pt x="17971" y="204"/>
                  </a:cubicBezTo>
                  <a:close/>
                  <a:moveTo>
                    <a:pt x="25590" y="9177"/>
                  </a:moveTo>
                  <a:cubicBezTo>
                    <a:pt x="27469" y="9703"/>
                    <a:pt x="29048" y="10430"/>
                    <a:pt x="30076" y="11583"/>
                  </a:cubicBezTo>
                  <a:cubicBezTo>
                    <a:pt x="33434" y="15016"/>
                    <a:pt x="38221" y="22861"/>
                    <a:pt x="32482" y="35593"/>
                  </a:cubicBezTo>
                  <a:cubicBezTo>
                    <a:pt x="30803" y="39252"/>
                    <a:pt x="23710" y="42184"/>
                    <a:pt x="16517" y="42184"/>
                  </a:cubicBezTo>
                  <a:lnTo>
                    <a:pt x="16191" y="42184"/>
                  </a:lnTo>
                  <a:cubicBezTo>
                    <a:pt x="9499" y="42184"/>
                    <a:pt x="4612" y="39553"/>
                    <a:pt x="2732" y="35067"/>
                  </a:cubicBezTo>
                  <a:cubicBezTo>
                    <a:pt x="527" y="30054"/>
                    <a:pt x="326" y="24515"/>
                    <a:pt x="1981" y="19728"/>
                  </a:cubicBezTo>
                  <a:cubicBezTo>
                    <a:pt x="3459" y="15543"/>
                    <a:pt x="6166" y="12109"/>
                    <a:pt x="9299" y="10630"/>
                  </a:cubicBezTo>
                  <a:cubicBezTo>
                    <a:pt x="9725" y="10430"/>
                    <a:pt x="10251" y="10229"/>
                    <a:pt x="10753" y="10004"/>
                  </a:cubicBezTo>
                  <a:cubicBezTo>
                    <a:pt x="10978" y="10856"/>
                    <a:pt x="11379" y="11583"/>
                    <a:pt x="11905" y="12209"/>
                  </a:cubicBezTo>
                  <a:cubicBezTo>
                    <a:pt x="12432" y="12836"/>
                    <a:pt x="13484" y="13362"/>
                    <a:pt x="14311" y="13863"/>
                  </a:cubicBezTo>
                  <a:cubicBezTo>
                    <a:pt x="14512" y="13989"/>
                    <a:pt x="14738" y="14089"/>
                    <a:pt x="14838" y="14189"/>
                  </a:cubicBezTo>
                  <a:cubicBezTo>
                    <a:pt x="15890" y="14716"/>
                    <a:pt x="16918" y="14916"/>
                    <a:pt x="18071" y="14916"/>
                  </a:cubicBezTo>
                  <a:cubicBezTo>
                    <a:pt x="18497" y="14916"/>
                    <a:pt x="18898" y="14916"/>
                    <a:pt x="19424" y="14816"/>
                  </a:cubicBezTo>
                  <a:cubicBezTo>
                    <a:pt x="20903" y="14716"/>
                    <a:pt x="22156" y="14189"/>
                    <a:pt x="23184" y="13237"/>
                  </a:cubicBezTo>
                  <a:cubicBezTo>
                    <a:pt x="24236" y="12310"/>
                    <a:pt x="24863" y="11257"/>
                    <a:pt x="25289" y="10330"/>
                  </a:cubicBezTo>
                  <a:cubicBezTo>
                    <a:pt x="25489" y="10004"/>
                    <a:pt x="25590" y="9603"/>
                    <a:pt x="25590" y="9277"/>
                  </a:cubicBezTo>
                  <a:lnTo>
                    <a:pt x="25590" y="9177"/>
                  </a:lnTo>
                  <a:close/>
                  <a:moveTo>
                    <a:pt x="18075" y="1"/>
                  </a:moveTo>
                  <a:cubicBezTo>
                    <a:pt x="17442" y="1"/>
                    <a:pt x="16833" y="95"/>
                    <a:pt x="16291" y="304"/>
                  </a:cubicBezTo>
                  <a:cubicBezTo>
                    <a:pt x="13685" y="1232"/>
                    <a:pt x="11905" y="2911"/>
                    <a:pt x="10978" y="4991"/>
                  </a:cubicBezTo>
                  <a:cubicBezTo>
                    <a:pt x="10352" y="6470"/>
                    <a:pt x="10251" y="8224"/>
                    <a:pt x="10652" y="9803"/>
                  </a:cubicBezTo>
                  <a:cubicBezTo>
                    <a:pt x="10126" y="10004"/>
                    <a:pt x="9625" y="10104"/>
                    <a:pt x="9199" y="10430"/>
                  </a:cubicBezTo>
                  <a:cubicBezTo>
                    <a:pt x="5966" y="11883"/>
                    <a:pt x="3234" y="15342"/>
                    <a:pt x="1780" y="19628"/>
                  </a:cubicBezTo>
                  <a:cubicBezTo>
                    <a:pt x="1" y="24515"/>
                    <a:pt x="326" y="30054"/>
                    <a:pt x="2507" y="35167"/>
                  </a:cubicBezTo>
                  <a:cubicBezTo>
                    <a:pt x="4387" y="39778"/>
                    <a:pt x="9399" y="42385"/>
                    <a:pt x="16191" y="42485"/>
                  </a:cubicBezTo>
                  <a:lnTo>
                    <a:pt x="16517" y="42485"/>
                  </a:lnTo>
                  <a:cubicBezTo>
                    <a:pt x="23810" y="42485"/>
                    <a:pt x="31028" y="39453"/>
                    <a:pt x="32683" y="35693"/>
                  </a:cubicBezTo>
                  <a:cubicBezTo>
                    <a:pt x="33936" y="32786"/>
                    <a:pt x="35414" y="28400"/>
                    <a:pt x="35314" y="23688"/>
                  </a:cubicBezTo>
                  <a:cubicBezTo>
                    <a:pt x="35189" y="19001"/>
                    <a:pt x="33535" y="14816"/>
                    <a:pt x="30302" y="11357"/>
                  </a:cubicBezTo>
                  <a:cubicBezTo>
                    <a:pt x="29149" y="10104"/>
                    <a:pt x="27469" y="9377"/>
                    <a:pt x="25690" y="8976"/>
                  </a:cubicBezTo>
                  <a:cubicBezTo>
                    <a:pt x="26016" y="6971"/>
                    <a:pt x="25489" y="4465"/>
                    <a:pt x="23284" y="2084"/>
                  </a:cubicBezTo>
                  <a:cubicBezTo>
                    <a:pt x="22187" y="893"/>
                    <a:pt x="20020" y="1"/>
                    <a:pt x="18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1" name="Google Shape;1181;p69"/>
            <p:cNvSpPr/>
            <p:nvPr/>
          </p:nvSpPr>
          <p:spPr>
            <a:xfrm>
              <a:off x="2867821" y="1529754"/>
              <a:ext cx="271753" cy="313756"/>
            </a:xfrm>
            <a:custGeom>
              <a:avLst/>
              <a:gdLst/>
              <a:ahLst/>
              <a:cxnLst/>
              <a:rect l="l" t="t" r="r" b="b"/>
              <a:pathLst>
                <a:path w="7094" h="8191" extrusionOk="0">
                  <a:moveTo>
                    <a:pt x="7019" y="1"/>
                  </a:moveTo>
                  <a:cubicBezTo>
                    <a:pt x="7004" y="1"/>
                    <a:pt x="6993" y="12"/>
                    <a:pt x="6993" y="45"/>
                  </a:cubicBezTo>
                  <a:cubicBezTo>
                    <a:pt x="3760" y="1724"/>
                    <a:pt x="1254" y="4532"/>
                    <a:pt x="101" y="7990"/>
                  </a:cubicBezTo>
                  <a:cubicBezTo>
                    <a:pt x="1" y="8090"/>
                    <a:pt x="101" y="8191"/>
                    <a:pt x="101" y="8191"/>
                  </a:cubicBezTo>
                  <a:lnTo>
                    <a:pt x="201" y="8191"/>
                  </a:lnTo>
                  <a:cubicBezTo>
                    <a:pt x="201" y="8191"/>
                    <a:pt x="302" y="8191"/>
                    <a:pt x="302" y="8090"/>
                  </a:cubicBezTo>
                  <a:cubicBezTo>
                    <a:pt x="1454" y="4732"/>
                    <a:pt x="3860" y="1825"/>
                    <a:pt x="7094" y="246"/>
                  </a:cubicBezTo>
                  <a:lnTo>
                    <a:pt x="7094" y="45"/>
                  </a:lnTo>
                  <a:cubicBezTo>
                    <a:pt x="7094" y="45"/>
                    <a:pt x="7049" y="1"/>
                    <a:pt x="70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2" name="Google Shape;1182;p69"/>
            <p:cNvSpPr/>
            <p:nvPr/>
          </p:nvSpPr>
          <p:spPr>
            <a:xfrm>
              <a:off x="2995536" y="2098514"/>
              <a:ext cx="1024457" cy="24056"/>
            </a:xfrm>
            <a:custGeom>
              <a:avLst/>
              <a:gdLst/>
              <a:ahLst/>
              <a:cxnLst/>
              <a:rect l="l" t="t" r="r" b="b"/>
              <a:pathLst>
                <a:path w="26743" h="628" extrusionOk="0">
                  <a:moveTo>
                    <a:pt x="26617" y="1"/>
                  </a:moveTo>
                  <a:cubicBezTo>
                    <a:pt x="23484" y="101"/>
                    <a:pt x="20677" y="101"/>
                    <a:pt x="17970" y="201"/>
                  </a:cubicBezTo>
                  <a:cubicBezTo>
                    <a:pt x="15238" y="201"/>
                    <a:pt x="12331" y="301"/>
                    <a:pt x="9298" y="301"/>
                  </a:cubicBezTo>
                  <a:lnTo>
                    <a:pt x="7419" y="301"/>
                  </a:lnTo>
                  <a:cubicBezTo>
                    <a:pt x="6792" y="201"/>
                    <a:pt x="6065" y="201"/>
                    <a:pt x="5539" y="201"/>
                  </a:cubicBezTo>
                  <a:lnTo>
                    <a:pt x="100" y="201"/>
                  </a:lnTo>
                  <a:lnTo>
                    <a:pt x="0" y="301"/>
                  </a:lnTo>
                  <a:cubicBezTo>
                    <a:pt x="0" y="402"/>
                    <a:pt x="100" y="402"/>
                    <a:pt x="100" y="402"/>
                  </a:cubicBezTo>
                  <a:lnTo>
                    <a:pt x="5539" y="402"/>
                  </a:lnTo>
                  <a:cubicBezTo>
                    <a:pt x="6065" y="402"/>
                    <a:pt x="6692" y="502"/>
                    <a:pt x="7419" y="502"/>
                  </a:cubicBezTo>
                  <a:cubicBezTo>
                    <a:pt x="8045" y="502"/>
                    <a:pt x="8772" y="627"/>
                    <a:pt x="9198" y="627"/>
                  </a:cubicBezTo>
                  <a:lnTo>
                    <a:pt x="9298" y="627"/>
                  </a:lnTo>
                  <a:cubicBezTo>
                    <a:pt x="12331" y="502"/>
                    <a:pt x="15238" y="502"/>
                    <a:pt x="17970" y="402"/>
                  </a:cubicBezTo>
                  <a:cubicBezTo>
                    <a:pt x="20677" y="402"/>
                    <a:pt x="23484" y="301"/>
                    <a:pt x="26617" y="301"/>
                  </a:cubicBezTo>
                  <a:lnTo>
                    <a:pt x="26742" y="201"/>
                  </a:lnTo>
                  <a:cubicBezTo>
                    <a:pt x="26742" y="101"/>
                    <a:pt x="26617" y="1"/>
                    <a:pt x="26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3" name="Google Shape;1183;p69"/>
            <p:cNvSpPr/>
            <p:nvPr/>
          </p:nvSpPr>
          <p:spPr>
            <a:xfrm>
              <a:off x="3891269" y="2527074"/>
              <a:ext cx="248692" cy="212210"/>
            </a:xfrm>
            <a:custGeom>
              <a:avLst/>
              <a:gdLst/>
              <a:ahLst/>
              <a:cxnLst/>
              <a:rect l="l" t="t" r="r" b="b"/>
              <a:pathLst>
                <a:path w="6492" h="5540" extrusionOk="0">
                  <a:moveTo>
                    <a:pt x="6266" y="0"/>
                  </a:moveTo>
                  <a:cubicBezTo>
                    <a:pt x="4913" y="2406"/>
                    <a:pt x="2607" y="4386"/>
                    <a:pt x="101" y="5339"/>
                  </a:cubicBezTo>
                  <a:cubicBezTo>
                    <a:pt x="1" y="5339"/>
                    <a:pt x="1" y="5439"/>
                    <a:pt x="1" y="5439"/>
                  </a:cubicBezTo>
                  <a:cubicBezTo>
                    <a:pt x="1" y="5539"/>
                    <a:pt x="101" y="5539"/>
                    <a:pt x="101" y="5539"/>
                  </a:cubicBezTo>
                  <a:cubicBezTo>
                    <a:pt x="2833" y="4612"/>
                    <a:pt x="5013" y="2632"/>
                    <a:pt x="6492" y="126"/>
                  </a:cubicBezTo>
                  <a:cubicBezTo>
                    <a:pt x="6492" y="126"/>
                    <a:pt x="6492" y="0"/>
                    <a:pt x="6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4" name="Google Shape;1184;p69"/>
            <p:cNvSpPr/>
            <p:nvPr/>
          </p:nvSpPr>
          <p:spPr>
            <a:xfrm>
              <a:off x="2835183" y="1871337"/>
              <a:ext cx="32676" cy="84539"/>
            </a:xfrm>
            <a:custGeom>
              <a:avLst/>
              <a:gdLst/>
              <a:ahLst/>
              <a:cxnLst/>
              <a:rect l="l" t="t" r="r" b="b"/>
              <a:pathLst>
                <a:path w="853" h="2207" extrusionOk="0">
                  <a:moveTo>
                    <a:pt x="727" y="1"/>
                  </a:moveTo>
                  <a:cubicBezTo>
                    <a:pt x="727" y="1"/>
                    <a:pt x="627" y="1"/>
                    <a:pt x="627" y="101"/>
                  </a:cubicBezTo>
                  <a:cubicBezTo>
                    <a:pt x="326" y="727"/>
                    <a:pt x="101" y="1454"/>
                    <a:pt x="1" y="2081"/>
                  </a:cubicBezTo>
                  <a:cubicBezTo>
                    <a:pt x="1" y="2206"/>
                    <a:pt x="101" y="2206"/>
                    <a:pt x="101" y="2206"/>
                  </a:cubicBezTo>
                  <a:cubicBezTo>
                    <a:pt x="226" y="2206"/>
                    <a:pt x="326" y="2206"/>
                    <a:pt x="326" y="2081"/>
                  </a:cubicBezTo>
                  <a:cubicBezTo>
                    <a:pt x="326" y="1454"/>
                    <a:pt x="527" y="727"/>
                    <a:pt x="853" y="201"/>
                  </a:cubicBezTo>
                  <a:cubicBezTo>
                    <a:pt x="853" y="101"/>
                    <a:pt x="853" y="1"/>
                    <a:pt x="7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5" name="Google Shape;1185;p69"/>
            <p:cNvSpPr/>
            <p:nvPr/>
          </p:nvSpPr>
          <p:spPr>
            <a:xfrm>
              <a:off x="4127470" y="1743660"/>
              <a:ext cx="55699" cy="111391"/>
            </a:xfrm>
            <a:custGeom>
              <a:avLst/>
              <a:gdLst/>
              <a:ahLst/>
              <a:cxnLst/>
              <a:rect l="l" t="t" r="r" b="b"/>
              <a:pathLst>
                <a:path w="1454" h="2908" extrusionOk="0">
                  <a:moveTo>
                    <a:pt x="100" y="0"/>
                  </a:moveTo>
                  <a:cubicBezTo>
                    <a:pt x="0" y="0"/>
                    <a:pt x="0" y="100"/>
                    <a:pt x="100" y="201"/>
                  </a:cubicBezTo>
                  <a:cubicBezTo>
                    <a:pt x="627" y="927"/>
                    <a:pt x="1053" y="1880"/>
                    <a:pt x="1253" y="2807"/>
                  </a:cubicBezTo>
                  <a:lnTo>
                    <a:pt x="1354" y="2907"/>
                  </a:lnTo>
                  <a:cubicBezTo>
                    <a:pt x="1454" y="2807"/>
                    <a:pt x="1454" y="2807"/>
                    <a:pt x="1454" y="2707"/>
                  </a:cubicBezTo>
                  <a:cubicBezTo>
                    <a:pt x="1253" y="1780"/>
                    <a:pt x="827" y="827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86" name="Google Shape;1186;p69"/>
          <p:cNvGrpSpPr/>
          <p:nvPr/>
        </p:nvGrpSpPr>
        <p:grpSpPr>
          <a:xfrm>
            <a:off x="4071207" y="4166833"/>
            <a:ext cx="499351" cy="96067"/>
            <a:chOff x="3053405" y="2896525"/>
            <a:chExt cx="374513" cy="72050"/>
          </a:xfrm>
        </p:grpSpPr>
        <p:sp>
          <p:nvSpPr>
            <p:cNvPr id="1187" name="Google Shape;1187;p69"/>
            <p:cNvSpPr/>
            <p:nvPr/>
          </p:nvSpPr>
          <p:spPr>
            <a:xfrm>
              <a:off x="3053405" y="2896525"/>
              <a:ext cx="374513" cy="11567"/>
            </a:xfrm>
            <a:custGeom>
              <a:avLst/>
              <a:gdLst/>
              <a:ahLst/>
              <a:cxnLst/>
              <a:rect l="l" t="t" r="r" b="b"/>
              <a:pathLst>
                <a:path w="17219" h="302" extrusionOk="0">
                  <a:moveTo>
                    <a:pt x="17118" y="0"/>
                  </a:moveTo>
                  <a:cubicBezTo>
                    <a:pt x="15602" y="101"/>
                    <a:pt x="14167" y="126"/>
                    <a:pt x="12745" y="126"/>
                  </a:cubicBezTo>
                  <a:cubicBezTo>
                    <a:pt x="11322" y="126"/>
                    <a:pt x="9913" y="101"/>
                    <a:pt x="8446" y="101"/>
                  </a:cubicBezTo>
                  <a:cubicBezTo>
                    <a:pt x="7143" y="50"/>
                    <a:pt x="5815" y="25"/>
                    <a:pt x="4433" y="25"/>
                  </a:cubicBezTo>
                  <a:cubicBezTo>
                    <a:pt x="3052" y="25"/>
                    <a:pt x="1617" y="50"/>
                    <a:pt x="100" y="101"/>
                  </a:cubicBezTo>
                  <a:cubicBezTo>
                    <a:pt x="0" y="101"/>
                    <a:pt x="0" y="101"/>
                    <a:pt x="0" y="201"/>
                  </a:cubicBezTo>
                  <a:cubicBezTo>
                    <a:pt x="0" y="201"/>
                    <a:pt x="0" y="301"/>
                    <a:pt x="100" y="301"/>
                  </a:cubicBezTo>
                  <a:cubicBezTo>
                    <a:pt x="1617" y="251"/>
                    <a:pt x="3052" y="226"/>
                    <a:pt x="4433" y="226"/>
                  </a:cubicBezTo>
                  <a:cubicBezTo>
                    <a:pt x="5815" y="226"/>
                    <a:pt x="7143" y="251"/>
                    <a:pt x="8446" y="301"/>
                  </a:cubicBezTo>
                  <a:lnTo>
                    <a:pt x="12832" y="301"/>
                  </a:lnTo>
                  <a:cubicBezTo>
                    <a:pt x="14311" y="301"/>
                    <a:pt x="15664" y="301"/>
                    <a:pt x="17118" y="201"/>
                  </a:cubicBezTo>
                  <a:cubicBezTo>
                    <a:pt x="17218" y="201"/>
                    <a:pt x="17218" y="201"/>
                    <a:pt x="17218" y="101"/>
                  </a:cubicBezTo>
                  <a:cubicBezTo>
                    <a:pt x="17218" y="101"/>
                    <a:pt x="17218" y="0"/>
                    <a:pt x="171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88" name="Google Shape;1188;p69"/>
            <p:cNvSpPr/>
            <p:nvPr/>
          </p:nvSpPr>
          <p:spPr>
            <a:xfrm>
              <a:off x="3112541" y="2947738"/>
              <a:ext cx="258955" cy="20837"/>
            </a:xfrm>
            <a:custGeom>
              <a:avLst/>
              <a:gdLst/>
              <a:ahLst/>
              <a:cxnLst/>
              <a:rect l="l" t="t" r="r" b="b"/>
              <a:pathLst>
                <a:path w="11906" h="544" extrusionOk="0">
                  <a:moveTo>
                    <a:pt x="3118" y="1"/>
                  </a:moveTo>
                  <a:cubicBezTo>
                    <a:pt x="2116" y="1"/>
                    <a:pt x="1109" y="37"/>
                    <a:pt x="101" y="217"/>
                  </a:cubicBezTo>
                  <a:cubicBezTo>
                    <a:pt x="101" y="217"/>
                    <a:pt x="1" y="217"/>
                    <a:pt x="1" y="317"/>
                  </a:cubicBezTo>
                  <a:cubicBezTo>
                    <a:pt x="101" y="443"/>
                    <a:pt x="101" y="443"/>
                    <a:pt x="227" y="443"/>
                  </a:cubicBezTo>
                  <a:cubicBezTo>
                    <a:pt x="1188" y="241"/>
                    <a:pt x="2198" y="203"/>
                    <a:pt x="3197" y="203"/>
                  </a:cubicBezTo>
                  <a:cubicBezTo>
                    <a:pt x="3811" y="203"/>
                    <a:pt x="4422" y="217"/>
                    <a:pt x="5014" y="217"/>
                  </a:cubicBezTo>
                  <a:lnTo>
                    <a:pt x="11806" y="543"/>
                  </a:lnTo>
                  <a:cubicBezTo>
                    <a:pt x="11906" y="543"/>
                    <a:pt x="11906" y="443"/>
                    <a:pt x="11906" y="443"/>
                  </a:cubicBezTo>
                  <a:cubicBezTo>
                    <a:pt x="11906" y="317"/>
                    <a:pt x="11906" y="317"/>
                    <a:pt x="11806" y="317"/>
                  </a:cubicBezTo>
                  <a:lnTo>
                    <a:pt x="5114" y="17"/>
                  </a:lnTo>
                  <a:cubicBezTo>
                    <a:pt x="4452" y="17"/>
                    <a:pt x="3786" y="1"/>
                    <a:pt x="31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1189" name="Google Shape;1189;p69"/>
          <p:cNvGrpSpPr/>
          <p:nvPr/>
        </p:nvGrpSpPr>
        <p:grpSpPr>
          <a:xfrm>
            <a:off x="2233379" y="2321172"/>
            <a:ext cx="624799" cy="788501"/>
            <a:chOff x="8038145" y="1784649"/>
            <a:chExt cx="217862" cy="274892"/>
          </a:xfrm>
        </p:grpSpPr>
        <p:sp>
          <p:nvSpPr>
            <p:cNvPr id="1190" name="Google Shape;1190;p69"/>
            <p:cNvSpPr/>
            <p:nvPr/>
          </p:nvSpPr>
          <p:spPr>
            <a:xfrm>
              <a:off x="8073140" y="1884079"/>
              <a:ext cx="57596" cy="90457"/>
            </a:xfrm>
            <a:custGeom>
              <a:avLst/>
              <a:gdLst/>
              <a:ahLst/>
              <a:cxnLst/>
              <a:rect l="l" t="t" r="r" b="b"/>
              <a:pathLst>
                <a:path w="2240" h="3518" extrusionOk="0">
                  <a:moveTo>
                    <a:pt x="278" y="0"/>
                  </a:moveTo>
                  <a:cubicBezTo>
                    <a:pt x="263" y="0"/>
                    <a:pt x="249" y="7"/>
                    <a:pt x="239" y="24"/>
                  </a:cubicBezTo>
                  <a:cubicBezTo>
                    <a:pt x="0" y="371"/>
                    <a:pt x="225" y="707"/>
                    <a:pt x="552" y="898"/>
                  </a:cubicBezTo>
                  <a:cubicBezTo>
                    <a:pt x="927" y="1112"/>
                    <a:pt x="1639" y="1141"/>
                    <a:pt x="1868" y="1566"/>
                  </a:cubicBezTo>
                  <a:cubicBezTo>
                    <a:pt x="2210" y="2215"/>
                    <a:pt x="1634" y="3297"/>
                    <a:pt x="908" y="3424"/>
                  </a:cubicBezTo>
                  <a:cubicBezTo>
                    <a:pt x="860" y="3434"/>
                    <a:pt x="868" y="3517"/>
                    <a:pt x="918" y="3517"/>
                  </a:cubicBezTo>
                  <a:cubicBezTo>
                    <a:pt x="919" y="3517"/>
                    <a:pt x="921" y="3517"/>
                    <a:pt x="922" y="3517"/>
                  </a:cubicBezTo>
                  <a:cubicBezTo>
                    <a:pt x="1547" y="3444"/>
                    <a:pt x="2068" y="2693"/>
                    <a:pt x="2176" y="2102"/>
                  </a:cubicBezTo>
                  <a:cubicBezTo>
                    <a:pt x="2239" y="1737"/>
                    <a:pt x="2078" y="1546"/>
                    <a:pt x="1795" y="1322"/>
                  </a:cubicBezTo>
                  <a:cubicBezTo>
                    <a:pt x="1464" y="1059"/>
                    <a:pt x="20" y="702"/>
                    <a:pt x="322" y="73"/>
                  </a:cubicBezTo>
                  <a:cubicBezTo>
                    <a:pt x="342" y="33"/>
                    <a:pt x="310" y="0"/>
                    <a:pt x="2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91" name="Google Shape;1191;p69"/>
            <p:cNvSpPr/>
            <p:nvPr/>
          </p:nvSpPr>
          <p:spPr>
            <a:xfrm>
              <a:off x="8038145" y="1784649"/>
              <a:ext cx="217862" cy="274892"/>
            </a:xfrm>
            <a:custGeom>
              <a:avLst/>
              <a:gdLst/>
              <a:ahLst/>
              <a:cxnLst/>
              <a:rect l="l" t="t" r="r" b="b"/>
              <a:pathLst>
                <a:path w="8473" h="10691" extrusionOk="0">
                  <a:moveTo>
                    <a:pt x="5152" y="92"/>
                  </a:moveTo>
                  <a:cubicBezTo>
                    <a:pt x="5282" y="92"/>
                    <a:pt x="5393" y="244"/>
                    <a:pt x="5263" y="336"/>
                  </a:cubicBezTo>
                  <a:cubicBezTo>
                    <a:pt x="5259" y="341"/>
                    <a:pt x="5259" y="345"/>
                    <a:pt x="5254" y="350"/>
                  </a:cubicBezTo>
                  <a:cubicBezTo>
                    <a:pt x="5146" y="316"/>
                    <a:pt x="5034" y="287"/>
                    <a:pt x="4917" y="267"/>
                  </a:cubicBezTo>
                  <a:cubicBezTo>
                    <a:pt x="4966" y="175"/>
                    <a:pt x="5039" y="97"/>
                    <a:pt x="5146" y="92"/>
                  </a:cubicBezTo>
                  <a:cubicBezTo>
                    <a:pt x="5148" y="92"/>
                    <a:pt x="5150" y="92"/>
                    <a:pt x="5152" y="92"/>
                  </a:cubicBezTo>
                  <a:close/>
                  <a:moveTo>
                    <a:pt x="4727" y="804"/>
                  </a:moveTo>
                  <a:cubicBezTo>
                    <a:pt x="4820" y="838"/>
                    <a:pt x="4907" y="872"/>
                    <a:pt x="4995" y="911"/>
                  </a:cubicBezTo>
                  <a:cubicBezTo>
                    <a:pt x="4942" y="999"/>
                    <a:pt x="4888" y="1087"/>
                    <a:pt x="4839" y="1184"/>
                  </a:cubicBezTo>
                  <a:cubicBezTo>
                    <a:pt x="4785" y="1282"/>
                    <a:pt x="4737" y="1384"/>
                    <a:pt x="4688" y="1487"/>
                  </a:cubicBezTo>
                  <a:cubicBezTo>
                    <a:pt x="4605" y="1458"/>
                    <a:pt x="4517" y="1433"/>
                    <a:pt x="4429" y="1409"/>
                  </a:cubicBezTo>
                  <a:cubicBezTo>
                    <a:pt x="4556" y="1223"/>
                    <a:pt x="4654" y="1019"/>
                    <a:pt x="4727" y="804"/>
                  </a:cubicBezTo>
                  <a:close/>
                  <a:moveTo>
                    <a:pt x="3547" y="1498"/>
                  </a:moveTo>
                  <a:cubicBezTo>
                    <a:pt x="3710" y="1498"/>
                    <a:pt x="3873" y="1509"/>
                    <a:pt x="4034" y="1531"/>
                  </a:cubicBezTo>
                  <a:cubicBezTo>
                    <a:pt x="4473" y="1584"/>
                    <a:pt x="4898" y="1736"/>
                    <a:pt x="5273" y="1979"/>
                  </a:cubicBezTo>
                  <a:cubicBezTo>
                    <a:pt x="5054" y="2009"/>
                    <a:pt x="4839" y="2170"/>
                    <a:pt x="4717" y="2326"/>
                  </a:cubicBezTo>
                  <a:cubicBezTo>
                    <a:pt x="4695" y="2355"/>
                    <a:pt x="4717" y="2393"/>
                    <a:pt x="4744" y="2393"/>
                  </a:cubicBezTo>
                  <a:cubicBezTo>
                    <a:pt x="4753" y="2393"/>
                    <a:pt x="4762" y="2389"/>
                    <a:pt x="4771" y="2379"/>
                  </a:cubicBezTo>
                  <a:cubicBezTo>
                    <a:pt x="4864" y="2277"/>
                    <a:pt x="4981" y="2199"/>
                    <a:pt x="5112" y="2150"/>
                  </a:cubicBezTo>
                  <a:cubicBezTo>
                    <a:pt x="5215" y="2126"/>
                    <a:pt x="5327" y="2106"/>
                    <a:pt x="5434" y="2097"/>
                  </a:cubicBezTo>
                  <a:cubicBezTo>
                    <a:pt x="5824" y="2394"/>
                    <a:pt x="6132" y="2789"/>
                    <a:pt x="6337" y="3233"/>
                  </a:cubicBezTo>
                  <a:cubicBezTo>
                    <a:pt x="6191" y="3248"/>
                    <a:pt x="5939" y="3267"/>
                    <a:pt x="5665" y="3267"/>
                  </a:cubicBezTo>
                  <a:cubicBezTo>
                    <a:pt x="4975" y="3267"/>
                    <a:pt x="4152" y="3145"/>
                    <a:pt x="4585" y="2531"/>
                  </a:cubicBezTo>
                  <a:cubicBezTo>
                    <a:pt x="4607" y="2501"/>
                    <a:pt x="4577" y="2470"/>
                    <a:pt x="4547" y="2470"/>
                  </a:cubicBezTo>
                  <a:cubicBezTo>
                    <a:pt x="4536" y="2470"/>
                    <a:pt x="4526" y="2473"/>
                    <a:pt x="4517" y="2482"/>
                  </a:cubicBezTo>
                  <a:cubicBezTo>
                    <a:pt x="4278" y="2716"/>
                    <a:pt x="4337" y="3111"/>
                    <a:pt x="4634" y="3267"/>
                  </a:cubicBezTo>
                  <a:cubicBezTo>
                    <a:pt x="4866" y="3384"/>
                    <a:pt x="5155" y="3425"/>
                    <a:pt x="5451" y="3425"/>
                  </a:cubicBezTo>
                  <a:cubicBezTo>
                    <a:pt x="5773" y="3425"/>
                    <a:pt x="6104" y="3376"/>
                    <a:pt x="6376" y="3326"/>
                  </a:cubicBezTo>
                  <a:cubicBezTo>
                    <a:pt x="6454" y="3511"/>
                    <a:pt x="6522" y="3696"/>
                    <a:pt x="6571" y="3891"/>
                  </a:cubicBezTo>
                  <a:cubicBezTo>
                    <a:pt x="6043" y="3866"/>
                    <a:pt x="5456" y="3504"/>
                    <a:pt x="4908" y="3504"/>
                  </a:cubicBezTo>
                  <a:cubicBezTo>
                    <a:pt x="4721" y="3504"/>
                    <a:pt x="4539" y="3546"/>
                    <a:pt x="4366" y="3657"/>
                  </a:cubicBezTo>
                  <a:cubicBezTo>
                    <a:pt x="3966" y="3906"/>
                    <a:pt x="4044" y="4457"/>
                    <a:pt x="4434" y="4687"/>
                  </a:cubicBezTo>
                  <a:cubicBezTo>
                    <a:pt x="4440" y="4690"/>
                    <a:pt x="4446" y="4691"/>
                    <a:pt x="4452" y="4691"/>
                  </a:cubicBezTo>
                  <a:cubicBezTo>
                    <a:pt x="4480" y="4691"/>
                    <a:pt x="4502" y="4657"/>
                    <a:pt x="4478" y="4633"/>
                  </a:cubicBezTo>
                  <a:cubicBezTo>
                    <a:pt x="4112" y="4262"/>
                    <a:pt x="4278" y="3682"/>
                    <a:pt x="4844" y="3638"/>
                  </a:cubicBezTo>
                  <a:cubicBezTo>
                    <a:pt x="4873" y="3635"/>
                    <a:pt x="4902" y="3634"/>
                    <a:pt x="4932" y="3634"/>
                  </a:cubicBezTo>
                  <a:cubicBezTo>
                    <a:pt x="5135" y="3634"/>
                    <a:pt x="5335" y="3690"/>
                    <a:pt x="5532" y="3750"/>
                  </a:cubicBezTo>
                  <a:cubicBezTo>
                    <a:pt x="5888" y="3857"/>
                    <a:pt x="6215" y="3979"/>
                    <a:pt x="6590" y="3979"/>
                  </a:cubicBezTo>
                  <a:cubicBezTo>
                    <a:pt x="6673" y="4330"/>
                    <a:pt x="6712" y="4687"/>
                    <a:pt x="6712" y="5047"/>
                  </a:cubicBezTo>
                  <a:cubicBezTo>
                    <a:pt x="6712" y="5730"/>
                    <a:pt x="6385" y="6394"/>
                    <a:pt x="5888" y="6930"/>
                  </a:cubicBezTo>
                  <a:cubicBezTo>
                    <a:pt x="5210" y="6877"/>
                    <a:pt x="5585" y="5769"/>
                    <a:pt x="5429" y="5340"/>
                  </a:cubicBezTo>
                  <a:cubicBezTo>
                    <a:pt x="5307" y="4994"/>
                    <a:pt x="5010" y="4945"/>
                    <a:pt x="4722" y="4774"/>
                  </a:cubicBezTo>
                  <a:cubicBezTo>
                    <a:pt x="4715" y="4771"/>
                    <a:pt x="4708" y="4769"/>
                    <a:pt x="4701" y="4769"/>
                  </a:cubicBezTo>
                  <a:cubicBezTo>
                    <a:pt x="4664" y="4769"/>
                    <a:pt x="4631" y="4819"/>
                    <a:pt x="4668" y="4847"/>
                  </a:cubicBezTo>
                  <a:cubicBezTo>
                    <a:pt x="4907" y="5028"/>
                    <a:pt x="5190" y="5067"/>
                    <a:pt x="5317" y="5379"/>
                  </a:cubicBezTo>
                  <a:cubicBezTo>
                    <a:pt x="5449" y="5696"/>
                    <a:pt x="5317" y="6052"/>
                    <a:pt x="5342" y="6384"/>
                  </a:cubicBezTo>
                  <a:cubicBezTo>
                    <a:pt x="5366" y="6686"/>
                    <a:pt x="5502" y="6984"/>
                    <a:pt x="5815" y="7013"/>
                  </a:cubicBezTo>
                  <a:cubicBezTo>
                    <a:pt x="5119" y="7731"/>
                    <a:pt x="4131" y="8210"/>
                    <a:pt x="3225" y="8210"/>
                  </a:cubicBezTo>
                  <a:cubicBezTo>
                    <a:pt x="3146" y="8210"/>
                    <a:pt x="3068" y="8206"/>
                    <a:pt x="2990" y="8198"/>
                  </a:cubicBezTo>
                  <a:cubicBezTo>
                    <a:pt x="2987" y="8197"/>
                    <a:pt x="2983" y="8197"/>
                    <a:pt x="2979" y="8197"/>
                  </a:cubicBezTo>
                  <a:cubicBezTo>
                    <a:pt x="2966" y="8197"/>
                    <a:pt x="2953" y="8202"/>
                    <a:pt x="2942" y="8213"/>
                  </a:cubicBezTo>
                  <a:cubicBezTo>
                    <a:pt x="2776" y="8155"/>
                    <a:pt x="2615" y="8091"/>
                    <a:pt x="2454" y="8023"/>
                  </a:cubicBezTo>
                  <a:cubicBezTo>
                    <a:pt x="2447" y="8009"/>
                    <a:pt x="2434" y="8000"/>
                    <a:pt x="2423" y="8000"/>
                  </a:cubicBezTo>
                  <a:cubicBezTo>
                    <a:pt x="2418" y="8000"/>
                    <a:pt x="2414" y="8001"/>
                    <a:pt x="2410" y="8003"/>
                  </a:cubicBezTo>
                  <a:cubicBezTo>
                    <a:pt x="2356" y="7984"/>
                    <a:pt x="2303" y="7950"/>
                    <a:pt x="2254" y="7920"/>
                  </a:cubicBezTo>
                  <a:lnTo>
                    <a:pt x="2254" y="7920"/>
                  </a:lnTo>
                  <a:cubicBezTo>
                    <a:pt x="2517" y="7940"/>
                    <a:pt x="2786" y="7974"/>
                    <a:pt x="3049" y="8028"/>
                  </a:cubicBezTo>
                  <a:cubicBezTo>
                    <a:pt x="3051" y="8028"/>
                    <a:pt x="3052" y="8028"/>
                    <a:pt x="3053" y="8028"/>
                  </a:cubicBezTo>
                  <a:cubicBezTo>
                    <a:pt x="3080" y="8028"/>
                    <a:pt x="3091" y="7988"/>
                    <a:pt x="3064" y="7979"/>
                  </a:cubicBezTo>
                  <a:cubicBezTo>
                    <a:pt x="2800" y="7906"/>
                    <a:pt x="2522" y="7872"/>
                    <a:pt x="2249" y="7867"/>
                  </a:cubicBezTo>
                  <a:cubicBezTo>
                    <a:pt x="2225" y="7867"/>
                    <a:pt x="2215" y="7891"/>
                    <a:pt x="2230" y="7911"/>
                  </a:cubicBezTo>
                  <a:cubicBezTo>
                    <a:pt x="2064" y="7828"/>
                    <a:pt x="1908" y="7735"/>
                    <a:pt x="1756" y="7633"/>
                  </a:cubicBezTo>
                  <a:lnTo>
                    <a:pt x="1756" y="7633"/>
                  </a:lnTo>
                  <a:cubicBezTo>
                    <a:pt x="2152" y="7711"/>
                    <a:pt x="2547" y="7769"/>
                    <a:pt x="2951" y="7818"/>
                  </a:cubicBezTo>
                  <a:cubicBezTo>
                    <a:pt x="2953" y="7818"/>
                    <a:pt x="2954" y="7818"/>
                    <a:pt x="2955" y="7818"/>
                  </a:cubicBezTo>
                  <a:cubicBezTo>
                    <a:pt x="2977" y="7818"/>
                    <a:pt x="2984" y="7774"/>
                    <a:pt x="2956" y="7769"/>
                  </a:cubicBezTo>
                  <a:cubicBezTo>
                    <a:pt x="2537" y="7696"/>
                    <a:pt x="2117" y="7623"/>
                    <a:pt x="1693" y="7584"/>
                  </a:cubicBezTo>
                  <a:cubicBezTo>
                    <a:pt x="1493" y="7438"/>
                    <a:pt x="1308" y="7277"/>
                    <a:pt x="1137" y="7096"/>
                  </a:cubicBezTo>
                  <a:lnTo>
                    <a:pt x="1137" y="7096"/>
                  </a:lnTo>
                  <a:cubicBezTo>
                    <a:pt x="1356" y="7140"/>
                    <a:pt x="1571" y="7189"/>
                    <a:pt x="1786" y="7228"/>
                  </a:cubicBezTo>
                  <a:cubicBezTo>
                    <a:pt x="1787" y="7228"/>
                    <a:pt x="1789" y="7228"/>
                    <a:pt x="1790" y="7228"/>
                  </a:cubicBezTo>
                  <a:cubicBezTo>
                    <a:pt x="1826" y="7228"/>
                    <a:pt x="1843" y="7174"/>
                    <a:pt x="1805" y="7164"/>
                  </a:cubicBezTo>
                  <a:cubicBezTo>
                    <a:pt x="1556" y="7106"/>
                    <a:pt x="1308" y="7052"/>
                    <a:pt x="1059" y="7003"/>
                  </a:cubicBezTo>
                  <a:cubicBezTo>
                    <a:pt x="971" y="6906"/>
                    <a:pt x="893" y="6803"/>
                    <a:pt x="820" y="6696"/>
                  </a:cubicBezTo>
                  <a:lnTo>
                    <a:pt x="820" y="6696"/>
                  </a:lnTo>
                  <a:cubicBezTo>
                    <a:pt x="1015" y="6725"/>
                    <a:pt x="1215" y="6745"/>
                    <a:pt x="1410" y="6755"/>
                  </a:cubicBezTo>
                  <a:cubicBezTo>
                    <a:pt x="1434" y="6755"/>
                    <a:pt x="1439" y="6716"/>
                    <a:pt x="1415" y="6711"/>
                  </a:cubicBezTo>
                  <a:cubicBezTo>
                    <a:pt x="1210" y="6681"/>
                    <a:pt x="1000" y="6652"/>
                    <a:pt x="791" y="6642"/>
                  </a:cubicBezTo>
                  <a:cubicBezTo>
                    <a:pt x="615" y="6374"/>
                    <a:pt x="474" y="6077"/>
                    <a:pt x="381" y="5769"/>
                  </a:cubicBezTo>
                  <a:lnTo>
                    <a:pt x="381" y="5769"/>
                  </a:lnTo>
                  <a:cubicBezTo>
                    <a:pt x="591" y="5794"/>
                    <a:pt x="805" y="5823"/>
                    <a:pt x="1015" y="5857"/>
                  </a:cubicBezTo>
                  <a:cubicBezTo>
                    <a:pt x="1017" y="5857"/>
                    <a:pt x="1018" y="5857"/>
                    <a:pt x="1020" y="5857"/>
                  </a:cubicBezTo>
                  <a:cubicBezTo>
                    <a:pt x="1056" y="5857"/>
                    <a:pt x="1072" y="5808"/>
                    <a:pt x="1030" y="5794"/>
                  </a:cubicBezTo>
                  <a:cubicBezTo>
                    <a:pt x="810" y="5735"/>
                    <a:pt x="581" y="5696"/>
                    <a:pt x="352" y="5686"/>
                  </a:cubicBezTo>
                  <a:cubicBezTo>
                    <a:pt x="313" y="5540"/>
                    <a:pt x="283" y="5394"/>
                    <a:pt x="259" y="5247"/>
                  </a:cubicBezTo>
                  <a:lnTo>
                    <a:pt x="259" y="5247"/>
                  </a:lnTo>
                  <a:cubicBezTo>
                    <a:pt x="469" y="5262"/>
                    <a:pt x="674" y="5291"/>
                    <a:pt x="874" y="5335"/>
                  </a:cubicBezTo>
                  <a:cubicBezTo>
                    <a:pt x="875" y="5335"/>
                    <a:pt x="877" y="5336"/>
                    <a:pt x="878" y="5336"/>
                  </a:cubicBezTo>
                  <a:cubicBezTo>
                    <a:pt x="924" y="5336"/>
                    <a:pt x="940" y="5271"/>
                    <a:pt x="893" y="5257"/>
                  </a:cubicBezTo>
                  <a:cubicBezTo>
                    <a:pt x="683" y="5199"/>
                    <a:pt x="464" y="5160"/>
                    <a:pt x="244" y="5155"/>
                  </a:cubicBezTo>
                  <a:cubicBezTo>
                    <a:pt x="235" y="5072"/>
                    <a:pt x="225" y="4984"/>
                    <a:pt x="220" y="4896"/>
                  </a:cubicBezTo>
                  <a:lnTo>
                    <a:pt x="220" y="4896"/>
                  </a:lnTo>
                  <a:cubicBezTo>
                    <a:pt x="225" y="4901"/>
                    <a:pt x="235" y="4906"/>
                    <a:pt x="244" y="4911"/>
                  </a:cubicBezTo>
                  <a:cubicBezTo>
                    <a:pt x="386" y="4935"/>
                    <a:pt x="527" y="4965"/>
                    <a:pt x="674" y="4979"/>
                  </a:cubicBezTo>
                  <a:cubicBezTo>
                    <a:pt x="675" y="4979"/>
                    <a:pt x="676" y="4979"/>
                    <a:pt x="677" y="4979"/>
                  </a:cubicBezTo>
                  <a:cubicBezTo>
                    <a:pt x="713" y="4979"/>
                    <a:pt x="721" y="4916"/>
                    <a:pt x="683" y="4911"/>
                  </a:cubicBezTo>
                  <a:cubicBezTo>
                    <a:pt x="542" y="4877"/>
                    <a:pt x="400" y="4857"/>
                    <a:pt x="264" y="4838"/>
                  </a:cubicBezTo>
                  <a:cubicBezTo>
                    <a:pt x="261" y="4837"/>
                    <a:pt x="257" y="4837"/>
                    <a:pt x="254" y="4837"/>
                  </a:cubicBezTo>
                  <a:cubicBezTo>
                    <a:pt x="237" y="4837"/>
                    <a:pt x="219" y="4847"/>
                    <a:pt x="215" y="4867"/>
                  </a:cubicBezTo>
                  <a:cubicBezTo>
                    <a:pt x="205" y="4726"/>
                    <a:pt x="205" y="4589"/>
                    <a:pt x="205" y="4452"/>
                  </a:cubicBezTo>
                  <a:lnTo>
                    <a:pt x="205" y="4428"/>
                  </a:lnTo>
                  <a:cubicBezTo>
                    <a:pt x="286" y="4439"/>
                    <a:pt x="369" y="4444"/>
                    <a:pt x="451" y="4444"/>
                  </a:cubicBezTo>
                  <a:cubicBezTo>
                    <a:pt x="478" y="4444"/>
                    <a:pt x="505" y="4444"/>
                    <a:pt x="532" y="4443"/>
                  </a:cubicBezTo>
                  <a:cubicBezTo>
                    <a:pt x="557" y="4443"/>
                    <a:pt x="561" y="4409"/>
                    <a:pt x="537" y="4399"/>
                  </a:cubicBezTo>
                  <a:cubicBezTo>
                    <a:pt x="430" y="4379"/>
                    <a:pt x="322" y="4365"/>
                    <a:pt x="210" y="4360"/>
                  </a:cubicBezTo>
                  <a:cubicBezTo>
                    <a:pt x="220" y="4243"/>
                    <a:pt x="235" y="4126"/>
                    <a:pt x="259" y="4013"/>
                  </a:cubicBezTo>
                  <a:cubicBezTo>
                    <a:pt x="327" y="4013"/>
                    <a:pt x="396" y="4016"/>
                    <a:pt x="464" y="4016"/>
                  </a:cubicBezTo>
                  <a:cubicBezTo>
                    <a:pt x="498" y="4016"/>
                    <a:pt x="532" y="4015"/>
                    <a:pt x="566" y="4013"/>
                  </a:cubicBezTo>
                  <a:cubicBezTo>
                    <a:pt x="586" y="4013"/>
                    <a:pt x="586" y="3984"/>
                    <a:pt x="566" y="3984"/>
                  </a:cubicBezTo>
                  <a:cubicBezTo>
                    <a:pt x="532" y="3983"/>
                    <a:pt x="498" y="3982"/>
                    <a:pt x="464" y="3982"/>
                  </a:cubicBezTo>
                  <a:cubicBezTo>
                    <a:pt x="396" y="3982"/>
                    <a:pt x="327" y="3984"/>
                    <a:pt x="259" y="3984"/>
                  </a:cubicBezTo>
                  <a:cubicBezTo>
                    <a:pt x="278" y="3901"/>
                    <a:pt x="298" y="3818"/>
                    <a:pt x="322" y="3740"/>
                  </a:cubicBezTo>
                  <a:cubicBezTo>
                    <a:pt x="439" y="3755"/>
                    <a:pt x="557" y="3770"/>
                    <a:pt x="674" y="3779"/>
                  </a:cubicBezTo>
                  <a:cubicBezTo>
                    <a:pt x="708" y="3779"/>
                    <a:pt x="703" y="3726"/>
                    <a:pt x="674" y="3726"/>
                  </a:cubicBezTo>
                  <a:cubicBezTo>
                    <a:pt x="561" y="3711"/>
                    <a:pt x="444" y="3701"/>
                    <a:pt x="332" y="3696"/>
                  </a:cubicBezTo>
                  <a:cubicBezTo>
                    <a:pt x="357" y="3613"/>
                    <a:pt x="386" y="3535"/>
                    <a:pt x="415" y="3462"/>
                  </a:cubicBezTo>
                  <a:cubicBezTo>
                    <a:pt x="557" y="3462"/>
                    <a:pt x="703" y="3467"/>
                    <a:pt x="844" y="3477"/>
                  </a:cubicBezTo>
                  <a:cubicBezTo>
                    <a:pt x="874" y="3462"/>
                    <a:pt x="878" y="3428"/>
                    <a:pt x="859" y="3409"/>
                  </a:cubicBezTo>
                  <a:cubicBezTo>
                    <a:pt x="758" y="3391"/>
                    <a:pt x="656" y="3380"/>
                    <a:pt x="555" y="3380"/>
                  </a:cubicBezTo>
                  <a:cubicBezTo>
                    <a:pt x="520" y="3380"/>
                    <a:pt x="484" y="3382"/>
                    <a:pt x="449" y="3384"/>
                  </a:cubicBezTo>
                  <a:cubicBezTo>
                    <a:pt x="478" y="3316"/>
                    <a:pt x="517" y="3253"/>
                    <a:pt x="552" y="3184"/>
                  </a:cubicBezTo>
                  <a:cubicBezTo>
                    <a:pt x="649" y="3189"/>
                    <a:pt x="742" y="3213"/>
                    <a:pt x="830" y="3262"/>
                  </a:cubicBezTo>
                  <a:cubicBezTo>
                    <a:pt x="834" y="3264"/>
                    <a:pt x="838" y="3265"/>
                    <a:pt x="842" y="3265"/>
                  </a:cubicBezTo>
                  <a:cubicBezTo>
                    <a:pt x="870" y="3265"/>
                    <a:pt x="889" y="3226"/>
                    <a:pt x="859" y="3209"/>
                  </a:cubicBezTo>
                  <a:cubicBezTo>
                    <a:pt x="776" y="3155"/>
                    <a:pt x="683" y="3126"/>
                    <a:pt x="581" y="3121"/>
                  </a:cubicBezTo>
                  <a:cubicBezTo>
                    <a:pt x="639" y="3014"/>
                    <a:pt x="703" y="2916"/>
                    <a:pt x="776" y="2818"/>
                  </a:cubicBezTo>
                  <a:lnTo>
                    <a:pt x="776" y="2818"/>
                  </a:lnTo>
                  <a:cubicBezTo>
                    <a:pt x="1205" y="3467"/>
                    <a:pt x="596" y="4316"/>
                    <a:pt x="942" y="5028"/>
                  </a:cubicBezTo>
                  <a:cubicBezTo>
                    <a:pt x="1342" y="5847"/>
                    <a:pt x="1820" y="6467"/>
                    <a:pt x="1986" y="7399"/>
                  </a:cubicBezTo>
                  <a:cubicBezTo>
                    <a:pt x="1992" y="7430"/>
                    <a:pt x="2013" y="7443"/>
                    <a:pt x="2036" y="7443"/>
                  </a:cubicBezTo>
                  <a:cubicBezTo>
                    <a:pt x="2071" y="7443"/>
                    <a:pt x="2109" y="7413"/>
                    <a:pt x="2103" y="7369"/>
                  </a:cubicBezTo>
                  <a:cubicBezTo>
                    <a:pt x="2049" y="6979"/>
                    <a:pt x="1947" y="6599"/>
                    <a:pt x="1795" y="6238"/>
                  </a:cubicBezTo>
                  <a:cubicBezTo>
                    <a:pt x="1625" y="5823"/>
                    <a:pt x="1264" y="5477"/>
                    <a:pt x="1108" y="5072"/>
                  </a:cubicBezTo>
                  <a:cubicBezTo>
                    <a:pt x="820" y="4326"/>
                    <a:pt x="1356" y="3379"/>
                    <a:pt x="825" y="2755"/>
                  </a:cubicBezTo>
                  <a:cubicBezTo>
                    <a:pt x="1327" y="2116"/>
                    <a:pt x="2088" y="1692"/>
                    <a:pt x="2922" y="1550"/>
                  </a:cubicBezTo>
                  <a:lnTo>
                    <a:pt x="2922" y="1550"/>
                  </a:lnTo>
                  <a:cubicBezTo>
                    <a:pt x="2917" y="1565"/>
                    <a:pt x="2917" y="1584"/>
                    <a:pt x="2927" y="1599"/>
                  </a:cubicBezTo>
                  <a:cubicBezTo>
                    <a:pt x="3200" y="2243"/>
                    <a:pt x="3083" y="2950"/>
                    <a:pt x="2449" y="3301"/>
                  </a:cubicBezTo>
                  <a:cubicBezTo>
                    <a:pt x="2181" y="3452"/>
                    <a:pt x="1932" y="3540"/>
                    <a:pt x="1742" y="3784"/>
                  </a:cubicBezTo>
                  <a:cubicBezTo>
                    <a:pt x="1730" y="3803"/>
                    <a:pt x="1751" y="3825"/>
                    <a:pt x="1770" y="3825"/>
                  </a:cubicBezTo>
                  <a:cubicBezTo>
                    <a:pt x="1776" y="3825"/>
                    <a:pt x="1781" y="3823"/>
                    <a:pt x="1786" y="3818"/>
                  </a:cubicBezTo>
                  <a:cubicBezTo>
                    <a:pt x="2166" y="3413"/>
                    <a:pt x="2761" y="3452"/>
                    <a:pt x="3059" y="2935"/>
                  </a:cubicBezTo>
                  <a:cubicBezTo>
                    <a:pt x="3317" y="2496"/>
                    <a:pt x="3278" y="1970"/>
                    <a:pt x="3059" y="1531"/>
                  </a:cubicBezTo>
                  <a:cubicBezTo>
                    <a:pt x="3220" y="1509"/>
                    <a:pt x="3383" y="1498"/>
                    <a:pt x="3547" y="1498"/>
                  </a:cubicBezTo>
                  <a:close/>
                  <a:moveTo>
                    <a:pt x="2415" y="8184"/>
                  </a:moveTo>
                  <a:cubicBezTo>
                    <a:pt x="2483" y="8208"/>
                    <a:pt x="2556" y="8228"/>
                    <a:pt x="2625" y="8247"/>
                  </a:cubicBezTo>
                  <a:cubicBezTo>
                    <a:pt x="2605" y="8301"/>
                    <a:pt x="2591" y="8359"/>
                    <a:pt x="2566" y="8413"/>
                  </a:cubicBezTo>
                  <a:cubicBezTo>
                    <a:pt x="2527" y="8501"/>
                    <a:pt x="2483" y="8579"/>
                    <a:pt x="2430" y="8657"/>
                  </a:cubicBezTo>
                  <a:cubicBezTo>
                    <a:pt x="2425" y="8667"/>
                    <a:pt x="2425" y="8672"/>
                    <a:pt x="2425" y="8681"/>
                  </a:cubicBezTo>
                  <a:cubicBezTo>
                    <a:pt x="2332" y="8662"/>
                    <a:pt x="2239" y="8637"/>
                    <a:pt x="2152" y="8618"/>
                  </a:cubicBezTo>
                  <a:cubicBezTo>
                    <a:pt x="2220" y="8525"/>
                    <a:pt x="2283" y="8428"/>
                    <a:pt x="2337" y="8330"/>
                  </a:cubicBezTo>
                  <a:cubicBezTo>
                    <a:pt x="2366" y="8286"/>
                    <a:pt x="2391" y="8237"/>
                    <a:pt x="2415" y="8184"/>
                  </a:cubicBezTo>
                  <a:close/>
                  <a:moveTo>
                    <a:pt x="5083" y="945"/>
                  </a:moveTo>
                  <a:cubicBezTo>
                    <a:pt x="6883" y="1740"/>
                    <a:pt x="7775" y="3550"/>
                    <a:pt x="7493" y="5623"/>
                  </a:cubicBezTo>
                  <a:cubicBezTo>
                    <a:pt x="7187" y="7876"/>
                    <a:pt x="5582" y="8823"/>
                    <a:pt x="3726" y="8823"/>
                  </a:cubicBezTo>
                  <a:cubicBezTo>
                    <a:pt x="3328" y="8823"/>
                    <a:pt x="2918" y="8780"/>
                    <a:pt x="2508" y="8696"/>
                  </a:cubicBezTo>
                  <a:cubicBezTo>
                    <a:pt x="2566" y="8613"/>
                    <a:pt x="2625" y="8525"/>
                    <a:pt x="2673" y="8433"/>
                  </a:cubicBezTo>
                  <a:cubicBezTo>
                    <a:pt x="2698" y="8379"/>
                    <a:pt x="2722" y="8325"/>
                    <a:pt x="2742" y="8267"/>
                  </a:cubicBezTo>
                  <a:cubicBezTo>
                    <a:pt x="2805" y="8281"/>
                    <a:pt x="2859" y="8291"/>
                    <a:pt x="2917" y="8301"/>
                  </a:cubicBezTo>
                  <a:cubicBezTo>
                    <a:pt x="2927" y="8335"/>
                    <a:pt x="2956" y="8359"/>
                    <a:pt x="2990" y="8359"/>
                  </a:cubicBezTo>
                  <a:cubicBezTo>
                    <a:pt x="3073" y="8368"/>
                    <a:pt x="3156" y="8371"/>
                    <a:pt x="3240" y="8371"/>
                  </a:cubicBezTo>
                  <a:cubicBezTo>
                    <a:pt x="4876" y="8371"/>
                    <a:pt x="6799" y="6874"/>
                    <a:pt x="6873" y="5204"/>
                  </a:cubicBezTo>
                  <a:cubicBezTo>
                    <a:pt x="6941" y="3594"/>
                    <a:pt x="6234" y="2048"/>
                    <a:pt x="4761" y="1511"/>
                  </a:cubicBezTo>
                  <a:cubicBezTo>
                    <a:pt x="4815" y="1419"/>
                    <a:pt x="4873" y="1331"/>
                    <a:pt x="4927" y="1238"/>
                  </a:cubicBezTo>
                  <a:cubicBezTo>
                    <a:pt x="4985" y="1140"/>
                    <a:pt x="5039" y="1048"/>
                    <a:pt x="5083" y="945"/>
                  </a:cubicBezTo>
                  <a:close/>
                  <a:moveTo>
                    <a:pt x="1942" y="9135"/>
                  </a:moveTo>
                  <a:cubicBezTo>
                    <a:pt x="2030" y="9174"/>
                    <a:pt x="2117" y="9203"/>
                    <a:pt x="2205" y="9237"/>
                  </a:cubicBezTo>
                  <a:cubicBezTo>
                    <a:pt x="2093" y="9384"/>
                    <a:pt x="1976" y="9530"/>
                    <a:pt x="1873" y="9691"/>
                  </a:cubicBezTo>
                  <a:cubicBezTo>
                    <a:pt x="1859" y="9711"/>
                    <a:pt x="1864" y="9745"/>
                    <a:pt x="1883" y="9759"/>
                  </a:cubicBezTo>
                  <a:cubicBezTo>
                    <a:pt x="1869" y="9793"/>
                    <a:pt x="1830" y="9813"/>
                    <a:pt x="1791" y="9813"/>
                  </a:cubicBezTo>
                  <a:cubicBezTo>
                    <a:pt x="1742" y="9808"/>
                    <a:pt x="1703" y="9764"/>
                    <a:pt x="1708" y="9715"/>
                  </a:cubicBezTo>
                  <a:cubicBezTo>
                    <a:pt x="1722" y="9701"/>
                    <a:pt x="1727" y="9676"/>
                    <a:pt x="1717" y="9662"/>
                  </a:cubicBezTo>
                  <a:cubicBezTo>
                    <a:pt x="1800" y="9491"/>
                    <a:pt x="1878" y="9315"/>
                    <a:pt x="1942" y="9135"/>
                  </a:cubicBezTo>
                  <a:close/>
                  <a:moveTo>
                    <a:pt x="1630" y="9735"/>
                  </a:moveTo>
                  <a:lnTo>
                    <a:pt x="1630" y="9735"/>
                  </a:lnTo>
                  <a:cubicBezTo>
                    <a:pt x="1615" y="9818"/>
                    <a:pt x="1664" y="9896"/>
                    <a:pt x="1747" y="9920"/>
                  </a:cubicBezTo>
                  <a:cubicBezTo>
                    <a:pt x="1763" y="9925"/>
                    <a:pt x="1779" y="9927"/>
                    <a:pt x="1795" y="9927"/>
                  </a:cubicBezTo>
                  <a:cubicBezTo>
                    <a:pt x="1880" y="9927"/>
                    <a:pt x="1959" y="9864"/>
                    <a:pt x="1971" y="9769"/>
                  </a:cubicBezTo>
                  <a:cubicBezTo>
                    <a:pt x="2454" y="9864"/>
                    <a:pt x="2941" y="9889"/>
                    <a:pt x="3429" y="9889"/>
                  </a:cubicBezTo>
                  <a:cubicBezTo>
                    <a:pt x="3945" y="9889"/>
                    <a:pt x="4463" y="9861"/>
                    <a:pt x="4981" y="9861"/>
                  </a:cubicBezTo>
                  <a:cubicBezTo>
                    <a:pt x="5101" y="9861"/>
                    <a:pt x="5221" y="9863"/>
                    <a:pt x="5342" y="9867"/>
                  </a:cubicBezTo>
                  <a:lnTo>
                    <a:pt x="5342" y="9862"/>
                  </a:lnTo>
                  <a:cubicBezTo>
                    <a:pt x="5346" y="9867"/>
                    <a:pt x="5351" y="9876"/>
                    <a:pt x="5356" y="9881"/>
                  </a:cubicBezTo>
                  <a:cubicBezTo>
                    <a:pt x="5532" y="10047"/>
                    <a:pt x="5493" y="10335"/>
                    <a:pt x="5283" y="10457"/>
                  </a:cubicBezTo>
                  <a:cubicBezTo>
                    <a:pt x="5281" y="10454"/>
                    <a:pt x="5278" y="10453"/>
                    <a:pt x="5276" y="10453"/>
                  </a:cubicBezTo>
                  <a:cubicBezTo>
                    <a:pt x="5273" y="10453"/>
                    <a:pt x="5271" y="10454"/>
                    <a:pt x="5268" y="10457"/>
                  </a:cubicBezTo>
                  <a:cubicBezTo>
                    <a:pt x="4629" y="10491"/>
                    <a:pt x="3986" y="10520"/>
                    <a:pt x="3347" y="10525"/>
                  </a:cubicBezTo>
                  <a:cubicBezTo>
                    <a:pt x="3168" y="10525"/>
                    <a:pt x="2796" y="10548"/>
                    <a:pt x="2396" y="10548"/>
                  </a:cubicBezTo>
                  <a:cubicBezTo>
                    <a:pt x="1866" y="10548"/>
                    <a:pt x="1290" y="10507"/>
                    <a:pt x="1059" y="10315"/>
                  </a:cubicBezTo>
                  <a:lnTo>
                    <a:pt x="1059" y="10315"/>
                  </a:lnTo>
                  <a:cubicBezTo>
                    <a:pt x="1386" y="10335"/>
                    <a:pt x="1713" y="10345"/>
                    <a:pt x="2039" y="10349"/>
                  </a:cubicBezTo>
                  <a:cubicBezTo>
                    <a:pt x="2078" y="10345"/>
                    <a:pt x="2078" y="10291"/>
                    <a:pt x="2039" y="10286"/>
                  </a:cubicBezTo>
                  <a:cubicBezTo>
                    <a:pt x="1703" y="10267"/>
                    <a:pt x="1361" y="10252"/>
                    <a:pt x="1025" y="10252"/>
                  </a:cubicBezTo>
                  <a:cubicBezTo>
                    <a:pt x="1015" y="10252"/>
                    <a:pt x="1010" y="10252"/>
                    <a:pt x="1005" y="10257"/>
                  </a:cubicBezTo>
                  <a:cubicBezTo>
                    <a:pt x="1000" y="10252"/>
                    <a:pt x="995" y="10242"/>
                    <a:pt x="991" y="10237"/>
                  </a:cubicBezTo>
                  <a:cubicBezTo>
                    <a:pt x="995" y="10179"/>
                    <a:pt x="1010" y="10125"/>
                    <a:pt x="1035" y="10071"/>
                  </a:cubicBezTo>
                  <a:cubicBezTo>
                    <a:pt x="1552" y="10081"/>
                    <a:pt x="2073" y="10120"/>
                    <a:pt x="2591" y="10189"/>
                  </a:cubicBezTo>
                  <a:cubicBezTo>
                    <a:pt x="2594" y="10189"/>
                    <a:pt x="2597" y="10190"/>
                    <a:pt x="2599" y="10190"/>
                  </a:cubicBezTo>
                  <a:cubicBezTo>
                    <a:pt x="2641" y="10190"/>
                    <a:pt x="2650" y="10096"/>
                    <a:pt x="2600" y="10096"/>
                  </a:cubicBezTo>
                  <a:cubicBezTo>
                    <a:pt x="2178" y="10035"/>
                    <a:pt x="1751" y="10004"/>
                    <a:pt x="1328" y="10004"/>
                  </a:cubicBezTo>
                  <a:cubicBezTo>
                    <a:pt x="1243" y="10004"/>
                    <a:pt x="1158" y="10006"/>
                    <a:pt x="1074" y="10008"/>
                  </a:cubicBezTo>
                  <a:cubicBezTo>
                    <a:pt x="1098" y="9964"/>
                    <a:pt x="1132" y="9930"/>
                    <a:pt x="1176" y="9901"/>
                  </a:cubicBezTo>
                  <a:cubicBezTo>
                    <a:pt x="1313" y="9803"/>
                    <a:pt x="1469" y="9779"/>
                    <a:pt x="1630" y="9735"/>
                  </a:cubicBezTo>
                  <a:close/>
                  <a:moveTo>
                    <a:pt x="5159" y="1"/>
                  </a:moveTo>
                  <a:cubicBezTo>
                    <a:pt x="5016" y="1"/>
                    <a:pt x="4899" y="116"/>
                    <a:pt x="4844" y="253"/>
                  </a:cubicBezTo>
                  <a:cubicBezTo>
                    <a:pt x="4629" y="213"/>
                    <a:pt x="4406" y="193"/>
                    <a:pt x="4186" y="193"/>
                  </a:cubicBezTo>
                  <a:cubicBezTo>
                    <a:pt x="4161" y="193"/>
                    <a:pt x="4137" y="194"/>
                    <a:pt x="4112" y="194"/>
                  </a:cubicBezTo>
                  <a:cubicBezTo>
                    <a:pt x="4078" y="194"/>
                    <a:pt x="4049" y="219"/>
                    <a:pt x="4049" y="253"/>
                  </a:cubicBezTo>
                  <a:cubicBezTo>
                    <a:pt x="3951" y="306"/>
                    <a:pt x="3966" y="521"/>
                    <a:pt x="4020" y="594"/>
                  </a:cubicBezTo>
                  <a:cubicBezTo>
                    <a:pt x="4029" y="609"/>
                    <a:pt x="4049" y="614"/>
                    <a:pt x="4064" y="614"/>
                  </a:cubicBezTo>
                  <a:cubicBezTo>
                    <a:pt x="4068" y="623"/>
                    <a:pt x="4078" y="623"/>
                    <a:pt x="4088" y="628"/>
                  </a:cubicBezTo>
                  <a:cubicBezTo>
                    <a:pt x="4278" y="667"/>
                    <a:pt x="4468" y="716"/>
                    <a:pt x="4649" y="780"/>
                  </a:cubicBezTo>
                  <a:cubicBezTo>
                    <a:pt x="4566" y="989"/>
                    <a:pt x="4468" y="1199"/>
                    <a:pt x="4361" y="1399"/>
                  </a:cubicBezTo>
                  <a:cubicBezTo>
                    <a:pt x="4259" y="1375"/>
                    <a:pt x="4156" y="1355"/>
                    <a:pt x="4044" y="1340"/>
                  </a:cubicBezTo>
                  <a:cubicBezTo>
                    <a:pt x="3890" y="1321"/>
                    <a:pt x="3734" y="1311"/>
                    <a:pt x="3579" y="1311"/>
                  </a:cubicBezTo>
                  <a:cubicBezTo>
                    <a:pt x="2063" y="1311"/>
                    <a:pt x="569" y="2223"/>
                    <a:pt x="166" y="3696"/>
                  </a:cubicBezTo>
                  <a:lnTo>
                    <a:pt x="147" y="3696"/>
                  </a:lnTo>
                  <a:cubicBezTo>
                    <a:pt x="122" y="3696"/>
                    <a:pt x="122" y="3726"/>
                    <a:pt x="147" y="3731"/>
                  </a:cubicBezTo>
                  <a:lnTo>
                    <a:pt x="157" y="3731"/>
                  </a:lnTo>
                  <a:cubicBezTo>
                    <a:pt x="122" y="3852"/>
                    <a:pt x="98" y="3979"/>
                    <a:pt x="83" y="4106"/>
                  </a:cubicBezTo>
                  <a:cubicBezTo>
                    <a:pt x="74" y="4189"/>
                    <a:pt x="64" y="4272"/>
                    <a:pt x="59" y="4355"/>
                  </a:cubicBezTo>
                  <a:lnTo>
                    <a:pt x="39" y="4355"/>
                  </a:lnTo>
                  <a:cubicBezTo>
                    <a:pt x="0" y="4355"/>
                    <a:pt x="0" y="4413"/>
                    <a:pt x="39" y="4418"/>
                  </a:cubicBezTo>
                  <a:lnTo>
                    <a:pt x="59" y="4418"/>
                  </a:lnTo>
                  <a:cubicBezTo>
                    <a:pt x="49" y="4667"/>
                    <a:pt x="64" y="4911"/>
                    <a:pt x="98" y="5160"/>
                  </a:cubicBezTo>
                  <a:cubicBezTo>
                    <a:pt x="54" y="5174"/>
                    <a:pt x="64" y="5233"/>
                    <a:pt x="108" y="5238"/>
                  </a:cubicBezTo>
                  <a:cubicBezTo>
                    <a:pt x="313" y="6521"/>
                    <a:pt x="1103" y="7716"/>
                    <a:pt x="2317" y="8150"/>
                  </a:cubicBezTo>
                  <a:cubicBezTo>
                    <a:pt x="2293" y="8203"/>
                    <a:pt x="2273" y="8252"/>
                    <a:pt x="2254" y="8301"/>
                  </a:cubicBezTo>
                  <a:cubicBezTo>
                    <a:pt x="2205" y="8403"/>
                    <a:pt x="2152" y="8506"/>
                    <a:pt x="2098" y="8598"/>
                  </a:cubicBezTo>
                  <a:cubicBezTo>
                    <a:pt x="1937" y="8559"/>
                    <a:pt x="1776" y="8511"/>
                    <a:pt x="1620" y="8457"/>
                  </a:cubicBezTo>
                  <a:cubicBezTo>
                    <a:pt x="1615" y="8455"/>
                    <a:pt x="1609" y="8454"/>
                    <a:pt x="1604" y="8454"/>
                  </a:cubicBezTo>
                  <a:cubicBezTo>
                    <a:pt x="1586" y="8454"/>
                    <a:pt x="1571" y="8467"/>
                    <a:pt x="1571" y="8486"/>
                  </a:cubicBezTo>
                  <a:cubicBezTo>
                    <a:pt x="1449" y="8530"/>
                    <a:pt x="1361" y="8681"/>
                    <a:pt x="1444" y="8798"/>
                  </a:cubicBezTo>
                  <a:cubicBezTo>
                    <a:pt x="1454" y="8812"/>
                    <a:pt x="1472" y="8820"/>
                    <a:pt x="1490" y="8820"/>
                  </a:cubicBezTo>
                  <a:cubicBezTo>
                    <a:pt x="1515" y="8820"/>
                    <a:pt x="1540" y="8804"/>
                    <a:pt x="1537" y="8769"/>
                  </a:cubicBezTo>
                  <a:cubicBezTo>
                    <a:pt x="1527" y="8686"/>
                    <a:pt x="1537" y="8598"/>
                    <a:pt x="1634" y="8569"/>
                  </a:cubicBezTo>
                  <a:cubicBezTo>
                    <a:pt x="1639" y="8569"/>
                    <a:pt x="1644" y="8564"/>
                    <a:pt x="1649" y="8559"/>
                  </a:cubicBezTo>
                  <a:cubicBezTo>
                    <a:pt x="2353" y="8841"/>
                    <a:pt x="3079" y="8983"/>
                    <a:pt x="3772" y="8983"/>
                  </a:cubicBezTo>
                  <a:cubicBezTo>
                    <a:pt x="5676" y="8983"/>
                    <a:pt x="7338" y="7907"/>
                    <a:pt x="7649" y="5672"/>
                  </a:cubicBezTo>
                  <a:cubicBezTo>
                    <a:pt x="7985" y="3262"/>
                    <a:pt x="6693" y="833"/>
                    <a:pt x="4112" y="502"/>
                  </a:cubicBezTo>
                  <a:cubicBezTo>
                    <a:pt x="4107" y="462"/>
                    <a:pt x="4112" y="423"/>
                    <a:pt x="4127" y="389"/>
                  </a:cubicBezTo>
                  <a:cubicBezTo>
                    <a:pt x="4137" y="365"/>
                    <a:pt x="4146" y="345"/>
                    <a:pt x="4156" y="321"/>
                  </a:cubicBezTo>
                  <a:cubicBezTo>
                    <a:pt x="4158" y="321"/>
                    <a:pt x="4161" y="321"/>
                    <a:pt x="4163" y="321"/>
                  </a:cubicBezTo>
                  <a:cubicBezTo>
                    <a:pt x="7207" y="321"/>
                    <a:pt x="8394" y="3703"/>
                    <a:pt x="7736" y="6257"/>
                  </a:cubicBezTo>
                  <a:cubicBezTo>
                    <a:pt x="7215" y="8295"/>
                    <a:pt x="5572" y="9337"/>
                    <a:pt x="3749" y="9337"/>
                  </a:cubicBezTo>
                  <a:cubicBezTo>
                    <a:pt x="3168" y="9337"/>
                    <a:pt x="2568" y="9231"/>
                    <a:pt x="1981" y="9018"/>
                  </a:cubicBezTo>
                  <a:cubicBezTo>
                    <a:pt x="1977" y="9004"/>
                    <a:pt x="1963" y="8995"/>
                    <a:pt x="1950" y="8995"/>
                  </a:cubicBezTo>
                  <a:cubicBezTo>
                    <a:pt x="1945" y="8995"/>
                    <a:pt x="1941" y="8996"/>
                    <a:pt x="1937" y="8998"/>
                  </a:cubicBezTo>
                  <a:cubicBezTo>
                    <a:pt x="1800" y="8950"/>
                    <a:pt x="1669" y="8896"/>
                    <a:pt x="1537" y="8833"/>
                  </a:cubicBezTo>
                  <a:cubicBezTo>
                    <a:pt x="1531" y="8830"/>
                    <a:pt x="1524" y="8829"/>
                    <a:pt x="1519" y="8829"/>
                  </a:cubicBezTo>
                  <a:cubicBezTo>
                    <a:pt x="1479" y="8829"/>
                    <a:pt x="1455" y="8880"/>
                    <a:pt x="1498" y="8901"/>
                  </a:cubicBezTo>
                  <a:cubicBezTo>
                    <a:pt x="1620" y="8974"/>
                    <a:pt x="1747" y="9037"/>
                    <a:pt x="1873" y="9096"/>
                  </a:cubicBezTo>
                  <a:cubicBezTo>
                    <a:pt x="1781" y="9276"/>
                    <a:pt x="1693" y="9457"/>
                    <a:pt x="1620" y="9647"/>
                  </a:cubicBezTo>
                  <a:cubicBezTo>
                    <a:pt x="1596" y="9645"/>
                    <a:pt x="1572" y="9644"/>
                    <a:pt x="1548" y="9644"/>
                  </a:cubicBezTo>
                  <a:cubicBezTo>
                    <a:pt x="1358" y="9644"/>
                    <a:pt x="1173" y="9712"/>
                    <a:pt x="1030" y="9837"/>
                  </a:cubicBezTo>
                  <a:cubicBezTo>
                    <a:pt x="893" y="9969"/>
                    <a:pt x="786" y="10213"/>
                    <a:pt x="908" y="10389"/>
                  </a:cubicBezTo>
                  <a:cubicBezTo>
                    <a:pt x="915" y="10402"/>
                    <a:pt x="928" y="10408"/>
                    <a:pt x="941" y="10408"/>
                  </a:cubicBezTo>
                  <a:cubicBezTo>
                    <a:pt x="961" y="10408"/>
                    <a:pt x="983" y="10393"/>
                    <a:pt x="986" y="10369"/>
                  </a:cubicBezTo>
                  <a:cubicBezTo>
                    <a:pt x="1210" y="10691"/>
                    <a:pt x="1693" y="10618"/>
                    <a:pt x="2069" y="10637"/>
                  </a:cubicBezTo>
                  <a:cubicBezTo>
                    <a:pt x="2480" y="10652"/>
                    <a:pt x="2891" y="10660"/>
                    <a:pt x="3303" y="10660"/>
                  </a:cubicBezTo>
                  <a:cubicBezTo>
                    <a:pt x="3959" y="10660"/>
                    <a:pt x="4615" y="10640"/>
                    <a:pt x="5268" y="10598"/>
                  </a:cubicBezTo>
                  <a:cubicBezTo>
                    <a:pt x="5298" y="10598"/>
                    <a:pt x="5322" y="10579"/>
                    <a:pt x="5332" y="10554"/>
                  </a:cubicBezTo>
                  <a:cubicBezTo>
                    <a:pt x="5644" y="10432"/>
                    <a:pt x="5717" y="10013"/>
                    <a:pt x="5463" y="9774"/>
                  </a:cubicBezTo>
                  <a:cubicBezTo>
                    <a:pt x="5452" y="9759"/>
                    <a:pt x="5433" y="9753"/>
                    <a:pt x="5413" y="9753"/>
                  </a:cubicBezTo>
                  <a:cubicBezTo>
                    <a:pt x="5407" y="9753"/>
                    <a:pt x="5401" y="9753"/>
                    <a:pt x="5395" y="9754"/>
                  </a:cubicBezTo>
                  <a:cubicBezTo>
                    <a:pt x="5390" y="9754"/>
                    <a:pt x="5390" y="9750"/>
                    <a:pt x="5381" y="9750"/>
                  </a:cubicBezTo>
                  <a:cubicBezTo>
                    <a:pt x="5177" y="9740"/>
                    <a:pt x="4973" y="9736"/>
                    <a:pt x="4770" y="9736"/>
                  </a:cubicBezTo>
                  <a:cubicBezTo>
                    <a:pt x="4254" y="9736"/>
                    <a:pt x="3739" y="9759"/>
                    <a:pt x="3223" y="9759"/>
                  </a:cubicBezTo>
                  <a:cubicBezTo>
                    <a:pt x="2820" y="9759"/>
                    <a:pt x="2415" y="9745"/>
                    <a:pt x="2010" y="9696"/>
                  </a:cubicBezTo>
                  <a:cubicBezTo>
                    <a:pt x="2108" y="9554"/>
                    <a:pt x="2195" y="9403"/>
                    <a:pt x="2278" y="9257"/>
                  </a:cubicBezTo>
                  <a:cubicBezTo>
                    <a:pt x="2758" y="9418"/>
                    <a:pt x="3269" y="9495"/>
                    <a:pt x="3782" y="9495"/>
                  </a:cubicBezTo>
                  <a:cubicBezTo>
                    <a:pt x="4404" y="9495"/>
                    <a:pt x="5028" y="9381"/>
                    <a:pt x="5600" y="9164"/>
                  </a:cubicBezTo>
                  <a:cubicBezTo>
                    <a:pt x="6834" y="8701"/>
                    <a:pt x="7566" y="7525"/>
                    <a:pt x="7883" y="6296"/>
                  </a:cubicBezTo>
                  <a:cubicBezTo>
                    <a:pt x="8473" y="3989"/>
                    <a:pt x="7615" y="1145"/>
                    <a:pt x="5361" y="389"/>
                  </a:cubicBezTo>
                  <a:cubicBezTo>
                    <a:pt x="5463" y="267"/>
                    <a:pt x="5415" y="82"/>
                    <a:pt x="5268" y="24"/>
                  </a:cubicBezTo>
                  <a:cubicBezTo>
                    <a:pt x="5231" y="8"/>
                    <a:pt x="5194" y="1"/>
                    <a:pt x="51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92" name="Google Shape;1192;p69"/>
            <p:cNvSpPr/>
            <p:nvPr/>
          </p:nvSpPr>
          <p:spPr>
            <a:xfrm>
              <a:off x="8052698" y="1943527"/>
              <a:ext cx="18076" cy="3394"/>
            </a:xfrm>
            <a:custGeom>
              <a:avLst/>
              <a:gdLst/>
              <a:ahLst/>
              <a:cxnLst/>
              <a:rect l="l" t="t" r="r" b="b"/>
              <a:pathLst>
                <a:path w="703" h="132" extrusionOk="0">
                  <a:moveTo>
                    <a:pt x="34" y="0"/>
                  </a:moveTo>
                  <a:cubicBezTo>
                    <a:pt x="0" y="0"/>
                    <a:pt x="0" y="49"/>
                    <a:pt x="34" y="54"/>
                  </a:cubicBezTo>
                  <a:cubicBezTo>
                    <a:pt x="244" y="83"/>
                    <a:pt x="454" y="117"/>
                    <a:pt x="669" y="132"/>
                  </a:cubicBezTo>
                  <a:cubicBezTo>
                    <a:pt x="698" y="132"/>
                    <a:pt x="703" y="83"/>
                    <a:pt x="673" y="78"/>
                  </a:cubicBezTo>
                  <a:cubicBezTo>
                    <a:pt x="464" y="44"/>
                    <a:pt x="249" y="24"/>
                    <a:pt x="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1193" name="Google Shape;1193;p69"/>
          <p:cNvSpPr/>
          <p:nvPr/>
        </p:nvSpPr>
        <p:spPr>
          <a:xfrm>
            <a:off x="5735799" y="2474934"/>
            <a:ext cx="720348" cy="634748"/>
          </a:xfrm>
          <a:custGeom>
            <a:avLst/>
            <a:gdLst/>
            <a:ahLst/>
            <a:cxnLst/>
            <a:rect l="l" t="t" r="r" b="b"/>
            <a:pathLst>
              <a:path w="10822" h="9536" extrusionOk="0">
                <a:moveTo>
                  <a:pt x="805" y="1469"/>
                </a:moveTo>
                <a:lnTo>
                  <a:pt x="805" y="1469"/>
                </a:lnTo>
                <a:cubicBezTo>
                  <a:pt x="781" y="2069"/>
                  <a:pt x="762" y="2664"/>
                  <a:pt x="747" y="3264"/>
                </a:cubicBezTo>
                <a:cubicBezTo>
                  <a:pt x="747" y="3259"/>
                  <a:pt x="742" y="3254"/>
                  <a:pt x="737" y="3254"/>
                </a:cubicBezTo>
                <a:cubicBezTo>
                  <a:pt x="620" y="3234"/>
                  <a:pt x="498" y="3220"/>
                  <a:pt x="381" y="3215"/>
                </a:cubicBezTo>
                <a:cubicBezTo>
                  <a:pt x="362" y="3215"/>
                  <a:pt x="357" y="3249"/>
                  <a:pt x="376" y="3249"/>
                </a:cubicBezTo>
                <a:cubicBezTo>
                  <a:pt x="493" y="3273"/>
                  <a:pt x="610" y="3288"/>
                  <a:pt x="732" y="3293"/>
                </a:cubicBezTo>
                <a:cubicBezTo>
                  <a:pt x="737" y="3293"/>
                  <a:pt x="747" y="3288"/>
                  <a:pt x="747" y="3283"/>
                </a:cubicBezTo>
                <a:lnTo>
                  <a:pt x="747" y="3283"/>
                </a:lnTo>
                <a:cubicBezTo>
                  <a:pt x="727" y="4288"/>
                  <a:pt x="713" y="5288"/>
                  <a:pt x="698" y="6293"/>
                </a:cubicBezTo>
                <a:cubicBezTo>
                  <a:pt x="547" y="6268"/>
                  <a:pt x="391" y="6254"/>
                  <a:pt x="235" y="6239"/>
                </a:cubicBezTo>
                <a:cubicBezTo>
                  <a:pt x="235" y="6112"/>
                  <a:pt x="240" y="5981"/>
                  <a:pt x="244" y="5854"/>
                </a:cubicBezTo>
                <a:cubicBezTo>
                  <a:pt x="342" y="5844"/>
                  <a:pt x="435" y="5824"/>
                  <a:pt x="527" y="5785"/>
                </a:cubicBezTo>
                <a:cubicBezTo>
                  <a:pt x="549" y="5777"/>
                  <a:pt x="544" y="5745"/>
                  <a:pt x="522" y="5745"/>
                </a:cubicBezTo>
                <a:cubicBezTo>
                  <a:pt x="519" y="5745"/>
                  <a:pt x="516" y="5745"/>
                  <a:pt x="513" y="5746"/>
                </a:cubicBezTo>
                <a:cubicBezTo>
                  <a:pt x="425" y="5771"/>
                  <a:pt x="337" y="5790"/>
                  <a:pt x="244" y="5800"/>
                </a:cubicBezTo>
                <a:cubicBezTo>
                  <a:pt x="244" y="5678"/>
                  <a:pt x="249" y="5561"/>
                  <a:pt x="249" y="5444"/>
                </a:cubicBezTo>
                <a:cubicBezTo>
                  <a:pt x="386" y="5459"/>
                  <a:pt x="523" y="5473"/>
                  <a:pt x="659" y="5473"/>
                </a:cubicBezTo>
                <a:cubicBezTo>
                  <a:pt x="683" y="5473"/>
                  <a:pt x="693" y="5429"/>
                  <a:pt x="664" y="5429"/>
                </a:cubicBezTo>
                <a:cubicBezTo>
                  <a:pt x="527" y="5405"/>
                  <a:pt x="391" y="5400"/>
                  <a:pt x="254" y="5390"/>
                </a:cubicBezTo>
                <a:lnTo>
                  <a:pt x="259" y="4986"/>
                </a:lnTo>
                <a:cubicBezTo>
                  <a:pt x="278" y="4987"/>
                  <a:pt x="296" y="4988"/>
                  <a:pt x="315" y="4988"/>
                </a:cubicBezTo>
                <a:cubicBezTo>
                  <a:pt x="389" y="4988"/>
                  <a:pt x="462" y="4973"/>
                  <a:pt x="532" y="4942"/>
                </a:cubicBezTo>
                <a:cubicBezTo>
                  <a:pt x="555" y="4932"/>
                  <a:pt x="539" y="4897"/>
                  <a:pt x="517" y="4897"/>
                </a:cubicBezTo>
                <a:cubicBezTo>
                  <a:pt x="516" y="4897"/>
                  <a:pt x="514" y="4897"/>
                  <a:pt x="513" y="4898"/>
                </a:cubicBezTo>
                <a:cubicBezTo>
                  <a:pt x="430" y="4917"/>
                  <a:pt x="347" y="4927"/>
                  <a:pt x="264" y="4927"/>
                </a:cubicBezTo>
                <a:cubicBezTo>
                  <a:pt x="264" y="4790"/>
                  <a:pt x="269" y="4659"/>
                  <a:pt x="269" y="4527"/>
                </a:cubicBezTo>
                <a:cubicBezTo>
                  <a:pt x="376" y="4527"/>
                  <a:pt x="483" y="4527"/>
                  <a:pt x="591" y="4522"/>
                </a:cubicBezTo>
                <a:cubicBezTo>
                  <a:pt x="620" y="4522"/>
                  <a:pt x="620" y="4478"/>
                  <a:pt x="591" y="4478"/>
                </a:cubicBezTo>
                <a:cubicBezTo>
                  <a:pt x="537" y="4473"/>
                  <a:pt x="483" y="4472"/>
                  <a:pt x="430" y="4472"/>
                </a:cubicBezTo>
                <a:cubicBezTo>
                  <a:pt x="377" y="4472"/>
                  <a:pt x="325" y="4473"/>
                  <a:pt x="274" y="4473"/>
                </a:cubicBezTo>
                <a:cubicBezTo>
                  <a:pt x="274" y="4371"/>
                  <a:pt x="274" y="4273"/>
                  <a:pt x="279" y="4171"/>
                </a:cubicBezTo>
                <a:cubicBezTo>
                  <a:pt x="340" y="4171"/>
                  <a:pt x="402" y="4175"/>
                  <a:pt x="464" y="4175"/>
                </a:cubicBezTo>
                <a:cubicBezTo>
                  <a:pt x="495" y="4175"/>
                  <a:pt x="526" y="4174"/>
                  <a:pt x="557" y="4171"/>
                </a:cubicBezTo>
                <a:cubicBezTo>
                  <a:pt x="591" y="4171"/>
                  <a:pt x="591" y="4122"/>
                  <a:pt x="557" y="4122"/>
                </a:cubicBezTo>
                <a:cubicBezTo>
                  <a:pt x="526" y="4121"/>
                  <a:pt x="495" y="4120"/>
                  <a:pt x="464" y="4120"/>
                </a:cubicBezTo>
                <a:cubicBezTo>
                  <a:pt x="402" y="4120"/>
                  <a:pt x="340" y="4122"/>
                  <a:pt x="279" y="4122"/>
                </a:cubicBezTo>
                <a:cubicBezTo>
                  <a:pt x="279" y="3986"/>
                  <a:pt x="284" y="3844"/>
                  <a:pt x="284" y="3708"/>
                </a:cubicBezTo>
                <a:cubicBezTo>
                  <a:pt x="383" y="3744"/>
                  <a:pt x="488" y="3762"/>
                  <a:pt x="594" y="3762"/>
                </a:cubicBezTo>
                <a:cubicBezTo>
                  <a:pt x="629" y="3762"/>
                  <a:pt x="663" y="3760"/>
                  <a:pt x="698" y="3756"/>
                </a:cubicBezTo>
                <a:cubicBezTo>
                  <a:pt x="731" y="3756"/>
                  <a:pt x="732" y="3702"/>
                  <a:pt x="702" y="3702"/>
                </a:cubicBezTo>
                <a:cubicBezTo>
                  <a:pt x="701" y="3702"/>
                  <a:pt x="699" y="3703"/>
                  <a:pt x="698" y="3703"/>
                </a:cubicBezTo>
                <a:cubicBezTo>
                  <a:pt x="675" y="3704"/>
                  <a:pt x="652" y="3704"/>
                  <a:pt x="630" y="3704"/>
                </a:cubicBezTo>
                <a:cubicBezTo>
                  <a:pt x="512" y="3704"/>
                  <a:pt x="398" y="3693"/>
                  <a:pt x="284" y="3669"/>
                </a:cubicBezTo>
                <a:cubicBezTo>
                  <a:pt x="288" y="3420"/>
                  <a:pt x="293" y="3176"/>
                  <a:pt x="298" y="2927"/>
                </a:cubicBezTo>
                <a:cubicBezTo>
                  <a:pt x="342" y="2934"/>
                  <a:pt x="387" y="2937"/>
                  <a:pt x="432" y="2937"/>
                </a:cubicBezTo>
                <a:cubicBezTo>
                  <a:pt x="526" y="2937"/>
                  <a:pt x="619" y="2923"/>
                  <a:pt x="708" y="2893"/>
                </a:cubicBezTo>
                <a:cubicBezTo>
                  <a:pt x="742" y="2878"/>
                  <a:pt x="737" y="2825"/>
                  <a:pt x="698" y="2825"/>
                </a:cubicBezTo>
                <a:cubicBezTo>
                  <a:pt x="615" y="2825"/>
                  <a:pt x="532" y="2839"/>
                  <a:pt x="454" y="2844"/>
                </a:cubicBezTo>
                <a:cubicBezTo>
                  <a:pt x="405" y="2844"/>
                  <a:pt x="352" y="2844"/>
                  <a:pt x="303" y="2839"/>
                </a:cubicBezTo>
                <a:lnTo>
                  <a:pt x="303" y="2459"/>
                </a:lnTo>
                <a:cubicBezTo>
                  <a:pt x="410" y="2459"/>
                  <a:pt x="523" y="2444"/>
                  <a:pt x="635" y="2425"/>
                </a:cubicBezTo>
                <a:cubicBezTo>
                  <a:pt x="669" y="2410"/>
                  <a:pt x="664" y="2356"/>
                  <a:pt x="625" y="2356"/>
                </a:cubicBezTo>
                <a:cubicBezTo>
                  <a:pt x="607" y="2356"/>
                  <a:pt x="588" y="2355"/>
                  <a:pt x="570" y="2355"/>
                </a:cubicBezTo>
                <a:cubicBezTo>
                  <a:pt x="481" y="2355"/>
                  <a:pt x="392" y="2365"/>
                  <a:pt x="303" y="2381"/>
                </a:cubicBezTo>
                <a:lnTo>
                  <a:pt x="303" y="2117"/>
                </a:lnTo>
                <a:cubicBezTo>
                  <a:pt x="347" y="2114"/>
                  <a:pt x="390" y="2113"/>
                  <a:pt x="433" y="2113"/>
                </a:cubicBezTo>
                <a:cubicBezTo>
                  <a:pt x="520" y="2113"/>
                  <a:pt x="605" y="2117"/>
                  <a:pt x="693" y="2117"/>
                </a:cubicBezTo>
                <a:cubicBezTo>
                  <a:pt x="737" y="2117"/>
                  <a:pt x="747" y="2049"/>
                  <a:pt x="703" y="2039"/>
                </a:cubicBezTo>
                <a:cubicBezTo>
                  <a:pt x="650" y="2032"/>
                  <a:pt x="597" y="2028"/>
                  <a:pt x="543" y="2028"/>
                </a:cubicBezTo>
                <a:cubicBezTo>
                  <a:pt x="463" y="2028"/>
                  <a:pt x="382" y="2037"/>
                  <a:pt x="303" y="2054"/>
                </a:cubicBezTo>
                <a:cubicBezTo>
                  <a:pt x="303" y="1918"/>
                  <a:pt x="303" y="1786"/>
                  <a:pt x="303" y="1649"/>
                </a:cubicBezTo>
                <a:cubicBezTo>
                  <a:pt x="391" y="1630"/>
                  <a:pt x="479" y="1586"/>
                  <a:pt x="562" y="1552"/>
                </a:cubicBezTo>
                <a:cubicBezTo>
                  <a:pt x="640" y="1527"/>
                  <a:pt x="722" y="1498"/>
                  <a:pt x="805" y="1469"/>
                </a:cubicBezTo>
                <a:close/>
                <a:moveTo>
                  <a:pt x="8089" y="412"/>
                </a:moveTo>
                <a:cubicBezTo>
                  <a:pt x="8706" y="412"/>
                  <a:pt x="9334" y="552"/>
                  <a:pt x="9971" y="849"/>
                </a:cubicBezTo>
                <a:cubicBezTo>
                  <a:pt x="9983" y="855"/>
                  <a:pt x="9995" y="858"/>
                  <a:pt x="10007" y="858"/>
                </a:cubicBezTo>
                <a:cubicBezTo>
                  <a:pt x="10034" y="858"/>
                  <a:pt x="10059" y="844"/>
                  <a:pt x="10073" y="820"/>
                </a:cubicBezTo>
                <a:cubicBezTo>
                  <a:pt x="10073" y="820"/>
                  <a:pt x="10073" y="825"/>
                  <a:pt x="10073" y="830"/>
                </a:cubicBezTo>
                <a:cubicBezTo>
                  <a:pt x="10380" y="2781"/>
                  <a:pt x="9985" y="4795"/>
                  <a:pt x="10224" y="6771"/>
                </a:cubicBezTo>
                <a:cubicBezTo>
                  <a:pt x="10224" y="6776"/>
                  <a:pt x="10229" y="6781"/>
                  <a:pt x="10229" y="6781"/>
                </a:cubicBezTo>
                <a:cubicBezTo>
                  <a:pt x="10224" y="6776"/>
                  <a:pt x="10219" y="6771"/>
                  <a:pt x="10214" y="6771"/>
                </a:cubicBezTo>
                <a:cubicBezTo>
                  <a:pt x="9606" y="6513"/>
                  <a:pt x="8969" y="6377"/>
                  <a:pt x="8329" y="6377"/>
                </a:cubicBezTo>
                <a:cubicBezTo>
                  <a:pt x="7856" y="6377"/>
                  <a:pt x="7382" y="6451"/>
                  <a:pt x="6917" y="6605"/>
                </a:cubicBezTo>
                <a:cubicBezTo>
                  <a:pt x="6946" y="4595"/>
                  <a:pt x="6995" y="2581"/>
                  <a:pt x="6946" y="571"/>
                </a:cubicBezTo>
                <a:cubicBezTo>
                  <a:pt x="7323" y="466"/>
                  <a:pt x="7704" y="412"/>
                  <a:pt x="8089" y="412"/>
                </a:cubicBezTo>
                <a:close/>
                <a:moveTo>
                  <a:pt x="235" y="6293"/>
                </a:moveTo>
                <a:cubicBezTo>
                  <a:pt x="386" y="6312"/>
                  <a:pt x="542" y="6332"/>
                  <a:pt x="698" y="6342"/>
                </a:cubicBezTo>
                <a:cubicBezTo>
                  <a:pt x="693" y="6537"/>
                  <a:pt x="693" y="6737"/>
                  <a:pt x="688" y="6932"/>
                </a:cubicBezTo>
                <a:cubicBezTo>
                  <a:pt x="537" y="6917"/>
                  <a:pt x="386" y="6902"/>
                  <a:pt x="240" y="6888"/>
                </a:cubicBezTo>
                <a:cubicBezTo>
                  <a:pt x="235" y="6888"/>
                  <a:pt x="225" y="6893"/>
                  <a:pt x="225" y="6893"/>
                </a:cubicBezTo>
                <a:cubicBezTo>
                  <a:pt x="225" y="6693"/>
                  <a:pt x="230" y="6493"/>
                  <a:pt x="235" y="6293"/>
                </a:cubicBezTo>
                <a:close/>
                <a:moveTo>
                  <a:pt x="2643" y="152"/>
                </a:moveTo>
                <a:cubicBezTo>
                  <a:pt x="3697" y="152"/>
                  <a:pt x="4774" y="461"/>
                  <a:pt x="5449" y="1230"/>
                </a:cubicBezTo>
                <a:lnTo>
                  <a:pt x="5454" y="1230"/>
                </a:lnTo>
                <a:cubicBezTo>
                  <a:pt x="5356" y="3069"/>
                  <a:pt x="5342" y="4912"/>
                  <a:pt x="5327" y="6756"/>
                </a:cubicBezTo>
                <a:cubicBezTo>
                  <a:pt x="5039" y="6390"/>
                  <a:pt x="4112" y="6332"/>
                  <a:pt x="3776" y="6322"/>
                </a:cubicBezTo>
                <a:cubicBezTo>
                  <a:pt x="3742" y="6321"/>
                  <a:pt x="3708" y="6321"/>
                  <a:pt x="3673" y="6321"/>
                </a:cubicBezTo>
                <a:cubicBezTo>
                  <a:pt x="2727" y="6321"/>
                  <a:pt x="1479" y="6519"/>
                  <a:pt x="830" y="7244"/>
                </a:cubicBezTo>
                <a:cubicBezTo>
                  <a:pt x="830" y="7166"/>
                  <a:pt x="835" y="7088"/>
                  <a:pt x="835" y="7005"/>
                </a:cubicBezTo>
                <a:cubicBezTo>
                  <a:pt x="883" y="7010"/>
                  <a:pt x="927" y="7015"/>
                  <a:pt x="976" y="7020"/>
                </a:cubicBezTo>
                <a:cubicBezTo>
                  <a:pt x="1010" y="7020"/>
                  <a:pt x="1005" y="6971"/>
                  <a:pt x="976" y="6966"/>
                </a:cubicBezTo>
                <a:cubicBezTo>
                  <a:pt x="927" y="6961"/>
                  <a:pt x="883" y="6956"/>
                  <a:pt x="835" y="6951"/>
                </a:cubicBezTo>
                <a:cubicBezTo>
                  <a:pt x="898" y="4771"/>
                  <a:pt x="1010" y="2586"/>
                  <a:pt x="971" y="410"/>
                </a:cubicBezTo>
                <a:lnTo>
                  <a:pt x="986" y="410"/>
                </a:lnTo>
                <a:cubicBezTo>
                  <a:pt x="1483" y="247"/>
                  <a:pt x="2060" y="152"/>
                  <a:pt x="2643" y="152"/>
                </a:cubicBezTo>
                <a:close/>
                <a:moveTo>
                  <a:pt x="10268" y="1644"/>
                </a:moveTo>
                <a:lnTo>
                  <a:pt x="10268" y="1644"/>
                </a:lnTo>
                <a:cubicBezTo>
                  <a:pt x="10269" y="1647"/>
                  <a:pt x="10270" y="1649"/>
                  <a:pt x="10273" y="1649"/>
                </a:cubicBezTo>
                <a:cubicBezTo>
                  <a:pt x="10312" y="1678"/>
                  <a:pt x="10361" y="1703"/>
                  <a:pt x="10410" y="1713"/>
                </a:cubicBezTo>
                <a:cubicBezTo>
                  <a:pt x="10453" y="1727"/>
                  <a:pt x="10502" y="1747"/>
                  <a:pt x="10546" y="1771"/>
                </a:cubicBezTo>
                <a:cubicBezTo>
                  <a:pt x="10546" y="1781"/>
                  <a:pt x="10536" y="1781"/>
                  <a:pt x="10536" y="1791"/>
                </a:cubicBezTo>
                <a:cubicBezTo>
                  <a:pt x="10566" y="3883"/>
                  <a:pt x="10541" y="5985"/>
                  <a:pt x="10639" y="8073"/>
                </a:cubicBezTo>
                <a:cubicBezTo>
                  <a:pt x="10644" y="8083"/>
                  <a:pt x="10649" y="8093"/>
                  <a:pt x="10653" y="8097"/>
                </a:cubicBezTo>
                <a:cubicBezTo>
                  <a:pt x="10634" y="8117"/>
                  <a:pt x="10619" y="8136"/>
                  <a:pt x="10605" y="8161"/>
                </a:cubicBezTo>
                <a:lnTo>
                  <a:pt x="10605" y="8156"/>
                </a:lnTo>
                <a:cubicBezTo>
                  <a:pt x="10600" y="8132"/>
                  <a:pt x="10580" y="8117"/>
                  <a:pt x="10556" y="8112"/>
                </a:cubicBezTo>
                <a:cubicBezTo>
                  <a:pt x="10131" y="8073"/>
                  <a:pt x="9700" y="8055"/>
                  <a:pt x="9267" y="8055"/>
                </a:cubicBezTo>
                <a:cubicBezTo>
                  <a:pt x="8473" y="8055"/>
                  <a:pt x="7674" y="8113"/>
                  <a:pt x="6898" y="8195"/>
                </a:cubicBezTo>
                <a:cubicBezTo>
                  <a:pt x="6898" y="7698"/>
                  <a:pt x="6907" y="7205"/>
                  <a:pt x="6912" y="6707"/>
                </a:cubicBezTo>
                <a:cubicBezTo>
                  <a:pt x="7368" y="6591"/>
                  <a:pt x="7818" y="6531"/>
                  <a:pt x="8264" y="6531"/>
                </a:cubicBezTo>
                <a:cubicBezTo>
                  <a:pt x="8901" y="6531"/>
                  <a:pt x="9530" y="6653"/>
                  <a:pt x="10156" y="6902"/>
                </a:cubicBezTo>
                <a:cubicBezTo>
                  <a:pt x="10164" y="6906"/>
                  <a:pt x="10172" y="6907"/>
                  <a:pt x="10179" y="6907"/>
                </a:cubicBezTo>
                <a:cubicBezTo>
                  <a:pt x="10227" y="6907"/>
                  <a:pt x="10261" y="6846"/>
                  <a:pt x="10244" y="6800"/>
                </a:cubicBezTo>
                <a:lnTo>
                  <a:pt x="10244" y="6800"/>
                </a:lnTo>
                <a:cubicBezTo>
                  <a:pt x="10252" y="6807"/>
                  <a:pt x="10262" y="6810"/>
                  <a:pt x="10271" y="6810"/>
                </a:cubicBezTo>
                <a:cubicBezTo>
                  <a:pt x="10289" y="6810"/>
                  <a:pt x="10306" y="6797"/>
                  <a:pt x="10302" y="6771"/>
                </a:cubicBezTo>
                <a:cubicBezTo>
                  <a:pt x="10244" y="5712"/>
                  <a:pt x="10190" y="4654"/>
                  <a:pt x="10224" y="3591"/>
                </a:cubicBezTo>
                <a:cubicBezTo>
                  <a:pt x="10244" y="2938"/>
                  <a:pt x="10292" y="2291"/>
                  <a:pt x="10268" y="1644"/>
                </a:cubicBezTo>
                <a:close/>
                <a:moveTo>
                  <a:pt x="3847" y="6480"/>
                </a:moveTo>
                <a:cubicBezTo>
                  <a:pt x="4481" y="6480"/>
                  <a:pt x="5217" y="6570"/>
                  <a:pt x="5264" y="6966"/>
                </a:cubicBezTo>
                <a:cubicBezTo>
                  <a:pt x="5269" y="7000"/>
                  <a:pt x="5288" y="7024"/>
                  <a:pt x="5322" y="7034"/>
                </a:cubicBezTo>
                <a:cubicBezTo>
                  <a:pt x="5322" y="7429"/>
                  <a:pt x="5317" y="7824"/>
                  <a:pt x="5312" y="8219"/>
                </a:cubicBezTo>
                <a:lnTo>
                  <a:pt x="5293" y="8219"/>
                </a:lnTo>
                <a:cubicBezTo>
                  <a:pt x="5274" y="8221"/>
                  <a:pt x="5254" y="8222"/>
                  <a:pt x="5235" y="8222"/>
                </a:cubicBezTo>
                <a:cubicBezTo>
                  <a:pt x="5089" y="8222"/>
                  <a:pt x="4947" y="8173"/>
                  <a:pt x="4839" y="8078"/>
                </a:cubicBezTo>
                <a:cubicBezTo>
                  <a:pt x="4831" y="8067"/>
                  <a:pt x="4817" y="8062"/>
                  <a:pt x="4803" y="8062"/>
                </a:cubicBezTo>
                <a:cubicBezTo>
                  <a:pt x="4794" y="8062"/>
                  <a:pt x="4784" y="8064"/>
                  <a:pt x="4776" y="8068"/>
                </a:cubicBezTo>
                <a:cubicBezTo>
                  <a:pt x="4766" y="8054"/>
                  <a:pt x="4747" y="8044"/>
                  <a:pt x="4727" y="8044"/>
                </a:cubicBezTo>
                <a:cubicBezTo>
                  <a:pt x="4362" y="8027"/>
                  <a:pt x="3996" y="8019"/>
                  <a:pt x="3631" y="8019"/>
                </a:cubicBezTo>
                <a:cubicBezTo>
                  <a:pt x="2490" y="8019"/>
                  <a:pt x="1350" y="8100"/>
                  <a:pt x="215" y="8258"/>
                </a:cubicBezTo>
                <a:lnTo>
                  <a:pt x="215" y="7927"/>
                </a:lnTo>
                <a:cubicBezTo>
                  <a:pt x="385" y="7934"/>
                  <a:pt x="555" y="7937"/>
                  <a:pt x="726" y="7937"/>
                </a:cubicBezTo>
                <a:cubicBezTo>
                  <a:pt x="1293" y="7937"/>
                  <a:pt x="1862" y="7899"/>
                  <a:pt x="2425" y="7824"/>
                </a:cubicBezTo>
                <a:cubicBezTo>
                  <a:pt x="2448" y="7820"/>
                  <a:pt x="2445" y="7775"/>
                  <a:pt x="2419" y="7775"/>
                </a:cubicBezTo>
                <a:cubicBezTo>
                  <a:pt x="2418" y="7775"/>
                  <a:pt x="2416" y="7775"/>
                  <a:pt x="2415" y="7776"/>
                </a:cubicBezTo>
                <a:cubicBezTo>
                  <a:pt x="1683" y="7844"/>
                  <a:pt x="952" y="7888"/>
                  <a:pt x="215" y="7888"/>
                </a:cubicBezTo>
                <a:lnTo>
                  <a:pt x="215" y="7478"/>
                </a:lnTo>
                <a:cubicBezTo>
                  <a:pt x="804" y="7515"/>
                  <a:pt x="1395" y="7534"/>
                  <a:pt x="1984" y="7534"/>
                </a:cubicBezTo>
                <a:cubicBezTo>
                  <a:pt x="2713" y="7534"/>
                  <a:pt x="3441" y="7505"/>
                  <a:pt x="4166" y="7449"/>
                </a:cubicBezTo>
                <a:cubicBezTo>
                  <a:pt x="4223" y="7449"/>
                  <a:pt x="4225" y="7366"/>
                  <a:pt x="4171" y="7366"/>
                </a:cubicBezTo>
                <a:cubicBezTo>
                  <a:pt x="4169" y="7366"/>
                  <a:pt x="4168" y="7366"/>
                  <a:pt x="4166" y="7366"/>
                </a:cubicBezTo>
                <a:cubicBezTo>
                  <a:pt x="2959" y="7415"/>
                  <a:pt x="1756" y="7440"/>
                  <a:pt x="545" y="7440"/>
                </a:cubicBezTo>
                <a:cubicBezTo>
                  <a:pt x="435" y="7440"/>
                  <a:pt x="325" y="7439"/>
                  <a:pt x="215" y="7439"/>
                </a:cubicBezTo>
                <a:cubicBezTo>
                  <a:pt x="215" y="7273"/>
                  <a:pt x="220" y="7102"/>
                  <a:pt x="225" y="6937"/>
                </a:cubicBezTo>
                <a:cubicBezTo>
                  <a:pt x="225" y="6941"/>
                  <a:pt x="230" y="6941"/>
                  <a:pt x="240" y="6946"/>
                </a:cubicBezTo>
                <a:cubicBezTo>
                  <a:pt x="386" y="6961"/>
                  <a:pt x="537" y="6976"/>
                  <a:pt x="688" y="6990"/>
                </a:cubicBezTo>
                <a:cubicBezTo>
                  <a:pt x="688" y="7098"/>
                  <a:pt x="683" y="7205"/>
                  <a:pt x="679" y="7307"/>
                </a:cubicBezTo>
                <a:cubicBezTo>
                  <a:pt x="679" y="7352"/>
                  <a:pt x="718" y="7382"/>
                  <a:pt x="756" y="7382"/>
                </a:cubicBezTo>
                <a:cubicBezTo>
                  <a:pt x="772" y="7382"/>
                  <a:pt x="788" y="7377"/>
                  <a:pt x="801" y="7366"/>
                </a:cubicBezTo>
                <a:cubicBezTo>
                  <a:pt x="815" y="7366"/>
                  <a:pt x="825" y="7366"/>
                  <a:pt x="835" y="7356"/>
                </a:cubicBezTo>
                <a:cubicBezTo>
                  <a:pt x="1415" y="6829"/>
                  <a:pt x="2259" y="6624"/>
                  <a:pt x="3020" y="6527"/>
                </a:cubicBezTo>
                <a:cubicBezTo>
                  <a:pt x="3175" y="6508"/>
                  <a:pt x="3495" y="6480"/>
                  <a:pt x="3847" y="6480"/>
                </a:cubicBezTo>
                <a:close/>
                <a:moveTo>
                  <a:pt x="6878" y="591"/>
                </a:moveTo>
                <a:lnTo>
                  <a:pt x="6878" y="591"/>
                </a:lnTo>
                <a:cubicBezTo>
                  <a:pt x="6659" y="3493"/>
                  <a:pt x="6722" y="6434"/>
                  <a:pt x="6727" y="9336"/>
                </a:cubicBezTo>
                <a:cubicBezTo>
                  <a:pt x="6581" y="9122"/>
                  <a:pt x="6351" y="8951"/>
                  <a:pt x="6166" y="8780"/>
                </a:cubicBezTo>
                <a:cubicBezTo>
                  <a:pt x="6149" y="8763"/>
                  <a:pt x="6128" y="8755"/>
                  <a:pt x="6107" y="8755"/>
                </a:cubicBezTo>
                <a:cubicBezTo>
                  <a:pt x="6087" y="8755"/>
                  <a:pt x="6066" y="8763"/>
                  <a:pt x="6049" y="8780"/>
                </a:cubicBezTo>
                <a:cubicBezTo>
                  <a:pt x="5854" y="8946"/>
                  <a:pt x="5659" y="9107"/>
                  <a:pt x="5464" y="9278"/>
                </a:cubicBezTo>
                <a:cubicBezTo>
                  <a:pt x="5498" y="6590"/>
                  <a:pt x="5605" y="3888"/>
                  <a:pt x="5537" y="1200"/>
                </a:cubicBezTo>
                <a:lnTo>
                  <a:pt x="5537" y="1191"/>
                </a:lnTo>
                <a:cubicBezTo>
                  <a:pt x="5956" y="932"/>
                  <a:pt x="6405" y="732"/>
                  <a:pt x="6878" y="591"/>
                </a:cubicBezTo>
                <a:close/>
                <a:moveTo>
                  <a:pt x="2531" y="1"/>
                </a:moveTo>
                <a:cubicBezTo>
                  <a:pt x="1995" y="1"/>
                  <a:pt x="1460" y="90"/>
                  <a:pt x="947" y="269"/>
                </a:cubicBezTo>
                <a:cubicBezTo>
                  <a:pt x="927" y="274"/>
                  <a:pt x="908" y="293"/>
                  <a:pt x="903" y="318"/>
                </a:cubicBezTo>
                <a:cubicBezTo>
                  <a:pt x="883" y="323"/>
                  <a:pt x="869" y="337"/>
                  <a:pt x="864" y="362"/>
                </a:cubicBezTo>
                <a:cubicBezTo>
                  <a:pt x="844" y="698"/>
                  <a:pt x="825" y="1040"/>
                  <a:pt x="810" y="1376"/>
                </a:cubicBezTo>
                <a:cubicBezTo>
                  <a:pt x="630" y="1381"/>
                  <a:pt x="454" y="1420"/>
                  <a:pt x="293" y="1493"/>
                </a:cubicBezTo>
                <a:cubicBezTo>
                  <a:pt x="288" y="1489"/>
                  <a:pt x="281" y="1487"/>
                  <a:pt x="275" y="1487"/>
                </a:cubicBezTo>
                <a:cubicBezTo>
                  <a:pt x="258" y="1487"/>
                  <a:pt x="240" y="1500"/>
                  <a:pt x="240" y="1518"/>
                </a:cubicBezTo>
                <a:lnTo>
                  <a:pt x="240" y="1527"/>
                </a:lnTo>
                <a:cubicBezTo>
                  <a:pt x="220" y="1537"/>
                  <a:pt x="201" y="1547"/>
                  <a:pt x="186" y="1561"/>
                </a:cubicBezTo>
                <a:cubicBezTo>
                  <a:pt x="137" y="1600"/>
                  <a:pt x="176" y="1654"/>
                  <a:pt x="225" y="1664"/>
                </a:cubicBezTo>
                <a:cubicBezTo>
                  <a:pt x="64" y="3030"/>
                  <a:pt x="20" y="4425"/>
                  <a:pt x="30" y="5810"/>
                </a:cubicBezTo>
                <a:cubicBezTo>
                  <a:pt x="1" y="5810"/>
                  <a:pt x="1" y="5854"/>
                  <a:pt x="30" y="5859"/>
                </a:cubicBezTo>
                <a:cubicBezTo>
                  <a:pt x="35" y="6673"/>
                  <a:pt x="59" y="7488"/>
                  <a:pt x="84" y="8293"/>
                </a:cubicBezTo>
                <a:cubicBezTo>
                  <a:pt x="84" y="8322"/>
                  <a:pt x="103" y="8346"/>
                  <a:pt x="127" y="8351"/>
                </a:cubicBezTo>
                <a:cubicBezTo>
                  <a:pt x="137" y="8366"/>
                  <a:pt x="152" y="8376"/>
                  <a:pt x="171" y="8376"/>
                </a:cubicBezTo>
                <a:cubicBezTo>
                  <a:pt x="1693" y="8254"/>
                  <a:pt x="3205" y="8190"/>
                  <a:pt x="4732" y="8185"/>
                </a:cubicBezTo>
                <a:cubicBezTo>
                  <a:pt x="4747" y="8185"/>
                  <a:pt x="4761" y="8180"/>
                  <a:pt x="4776" y="8171"/>
                </a:cubicBezTo>
                <a:cubicBezTo>
                  <a:pt x="4884" y="8295"/>
                  <a:pt x="5042" y="8366"/>
                  <a:pt x="5205" y="8366"/>
                </a:cubicBezTo>
                <a:cubicBezTo>
                  <a:pt x="5241" y="8366"/>
                  <a:pt x="5277" y="8363"/>
                  <a:pt x="5312" y="8356"/>
                </a:cubicBezTo>
                <a:lnTo>
                  <a:pt x="5312" y="8356"/>
                </a:lnTo>
                <a:cubicBezTo>
                  <a:pt x="5308" y="8673"/>
                  <a:pt x="5308" y="8990"/>
                  <a:pt x="5303" y="9307"/>
                </a:cubicBezTo>
                <a:cubicBezTo>
                  <a:pt x="5303" y="9346"/>
                  <a:pt x="5327" y="9380"/>
                  <a:pt x="5366" y="9385"/>
                </a:cubicBezTo>
                <a:cubicBezTo>
                  <a:pt x="5355" y="9419"/>
                  <a:pt x="5379" y="9459"/>
                  <a:pt x="5413" y="9459"/>
                </a:cubicBezTo>
                <a:cubicBezTo>
                  <a:pt x="5423" y="9459"/>
                  <a:pt x="5433" y="9456"/>
                  <a:pt x="5444" y="9449"/>
                </a:cubicBezTo>
                <a:cubicBezTo>
                  <a:pt x="5668" y="9297"/>
                  <a:pt x="5888" y="9127"/>
                  <a:pt x="6103" y="8951"/>
                </a:cubicBezTo>
                <a:cubicBezTo>
                  <a:pt x="6278" y="9127"/>
                  <a:pt x="6459" y="9336"/>
                  <a:pt x="6673" y="9453"/>
                </a:cubicBezTo>
                <a:cubicBezTo>
                  <a:pt x="6683" y="9458"/>
                  <a:pt x="6692" y="9461"/>
                  <a:pt x="6700" y="9461"/>
                </a:cubicBezTo>
                <a:cubicBezTo>
                  <a:pt x="6709" y="9461"/>
                  <a:pt x="6717" y="9458"/>
                  <a:pt x="6727" y="9453"/>
                </a:cubicBezTo>
                <a:cubicBezTo>
                  <a:pt x="6727" y="9508"/>
                  <a:pt x="6767" y="9535"/>
                  <a:pt x="6807" y="9535"/>
                </a:cubicBezTo>
                <a:cubicBezTo>
                  <a:pt x="6849" y="9535"/>
                  <a:pt x="6893" y="9506"/>
                  <a:pt x="6893" y="9449"/>
                </a:cubicBezTo>
                <a:cubicBezTo>
                  <a:pt x="6893" y="9068"/>
                  <a:pt x="6893" y="8683"/>
                  <a:pt x="6898" y="8302"/>
                </a:cubicBezTo>
                <a:cubicBezTo>
                  <a:pt x="8117" y="8254"/>
                  <a:pt x="9337" y="8278"/>
                  <a:pt x="10556" y="8239"/>
                </a:cubicBezTo>
                <a:cubicBezTo>
                  <a:pt x="10571" y="8239"/>
                  <a:pt x="10590" y="8229"/>
                  <a:pt x="10600" y="8215"/>
                </a:cubicBezTo>
                <a:cubicBezTo>
                  <a:pt x="10611" y="8222"/>
                  <a:pt x="10621" y="8226"/>
                  <a:pt x="10634" y="8226"/>
                </a:cubicBezTo>
                <a:cubicBezTo>
                  <a:pt x="10638" y="8226"/>
                  <a:pt x="10643" y="8226"/>
                  <a:pt x="10649" y="8224"/>
                </a:cubicBezTo>
                <a:cubicBezTo>
                  <a:pt x="10712" y="8200"/>
                  <a:pt x="10766" y="8156"/>
                  <a:pt x="10805" y="8102"/>
                </a:cubicBezTo>
                <a:cubicBezTo>
                  <a:pt x="10822" y="8077"/>
                  <a:pt x="10798" y="8036"/>
                  <a:pt x="10769" y="8036"/>
                </a:cubicBezTo>
                <a:cubicBezTo>
                  <a:pt x="10764" y="8036"/>
                  <a:pt x="10760" y="8037"/>
                  <a:pt x="10756" y="8039"/>
                </a:cubicBezTo>
                <a:lnTo>
                  <a:pt x="10746" y="8044"/>
                </a:lnTo>
                <a:cubicBezTo>
                  <a:pt x="10780" y="5961"/>
                  <a:pt x="10693" y="3878"/>
                  <a:pt x="10658" y="1800"/>
                </a:cubicBezTo>
                <a:cubicBezTo>
                  <a:pt x="10688" y="1781"/>
                  <a:pt x="10688" y="1742"/>
                  <a:pt x="10668" y="1722"/>
                </a:cubicBezTo>
                <a:cubicBezTo>
                  <a:pt x="10598" y="1656"/>
                  <a:pt x="10465" y="1566"/>
                  <a:pt x="10358" y="1566"/>
                </a:cubicBezTo>
                <a:cubicBezTo>
                  <a:pt x="10339" y="1566"/>
                  <a:pt x="10320" y="1569"/>
                  <a:pt x="10302" y="1576"/>
                </a:cubicBezTo>
                <a:cubicBezTo>
                  <a:pt x="10288" y="1581"/>
                  <a:pt x="10278" y="1591"/>
                  <a:pt x="10273" y="1600"/>
                </a:cubicBezTo>
                <a:cubicBezTo>
                  <a:pt x="10263" y="1332"/>
                  <a:pt x="10234" y="1064"/>
                  <a:pt x="10195" y="801"/>
                </a:cubicBezTo>
                <a:cubicBezTo>
                  <a:pt x="10190" y="767"/>
                  <a:pt x="10168" y="752"/>
                  <a:pt x="10144" y="752"/>
                </a:cubicBezTo>
                <a:cubicBezTo>
                  <a:pt x="10123" y="752"/>
                  <a:pt x="10101" y="763"/>
                  <a:pt x="10088" y="781"/>
                </a:cubicBezTo>
                <a:cubicBezTo>
                  <a:pt x="10088" y="752"/>
                  <a:pt x="10073" y="732"/>
                  <a:pt x="10049" y="718"/>
                </a:cubicBezTo>
                <a:cubicBezTo>
                  <a:pt x="9435" y="391"/>
                  <a:pt x="8731" y="222"/>
                  <a:pt x="8029" y="222"/>
                </a:cubicBezTo>
                <a:cubicBezTo>
                  <a:pt x="7108" y="222"/>
                  <a:pt x="6189" y="513"/>
                  <a:pt x="5483" y="1122"/>
                </a:cubicBezTo>
                <a:cubicBezTo>
                  <a:pt x="5112" y="547"/>
                  <a:pt x="4220" y="259"/>
                  <a:pt x="3591" y="118"/>
                </a:cubicBezTo>
                <a:cubicBezTo>
                  <a:pt x="3241" y="40"/>
                  <a:pt x="2886" y="1"/>
                  <a:pt x="253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1194" name="Google Shape;1194;p69"/>
          <p:cNvGrpSpPr/>
          <p:nvPr/>
        </p:nvGrpSpPr>
        <p:grpSpPr>
          <a:xfrm>
            <a:off x="9333767" y="2458173"/>
            <a:ext cx="720312" cy="668259"/>
            <a:chOff x="6663486" y="2336281"/>
            <a:chExt cx="342245" cy="317513"/>
          </a:xfrm>
        </p:grpSpPr>
        <p:sp>
          <p:nvSpPr>
            <p:cNvPr id="1195" name="Google Shape;1195;p69"/>
            <p:cNvSpPr/>
            <p:nvPr/>
          </p:nvSpPr>
          <p:spPr>
            <a:xfrm>
              <a:off x="6663486" y="2336281"/>
              <a:ext cx="342245" cy="317513"/>
            </a:xfrm>
            <a:custGeom>
              <a:avLst/>
              <a:gdLst/>
              <a:ahLst/>
              <a:cxnLst/>
              <a:rect l="l" t="t" r="r" b="b"/>
              <a:pathLst>
                <a:path w="13326" h="12363" extrusionOk="0">
                  <a:moveTo>
                    <a:pt x="5917" y="144"/>
                  </a:moveTo>
                  <a:cubicBezTo>
                    <a:pt x="8268" y="144"/>
                    <a:pt x="10898" y="1431"/>
                    <a:pt x="11995" y="3493"/>
                  </a:cubicBezTo>
                  <a:cubicBezTo>
                    <a:pt x="13325" y="5992"/>
                    <a:pt x="12039" y="10256"/>
                    <a:pt x="8851" y="10256"/>
                  </a:cubicBezTo>
                  <a:cubicBezTo>
                    <a:pt x="8797" y="10256"/>
                    <a:pt x="8744" y="10254"/>
                    <a:pt x="8689" y="10252"/>
                  </a:cubicBezTo>
                  <a:cubicBezTo>
                    <a:pt x="8687" y="10252"/>
                    <a:pt x="8685" y="10252"/>
                    <a:pt x="8683" y="10252"/>
                  </a:cubicBezTo>
                  <a:cubicBezTo>
                    <a:pt x="8566" y="10252"/>
                    <a:pt x="8568" y="10436"/>
                    <a:pt x="8689" y="10443"/>
                  </a:cubicBezTo>
                  <a:lnTo>
                    <a:pt x="8716" y="10443"/>
                  </a:lnTo>
                  <a:cubicBezTo>
                    <a:pt x="8805" y="11089"/>
                    <a:pt x="9082" y="11690"/>
                    <a:pt x="9509" y="12182"/>
                  </a:cubicBezTo>
                  <a:cubicBezTo>
                    <a:pt x="9096" y="12154"/>
                    <a:pt x="8693" y="12048"/>
                    <a:pt x="8320" y="11878"/>
                  </a:cubicBezTo>
                  <a:lnTo>
                    <a:pt x="8320" y="11878"/>
                  </a:lnTo>
                  <a:cubicBezTo>
                    <a:pt x="8385" y="11901"/>
                    <a:pt x="8494" y="11895"/>
                    <a:pt x="8563" y="11898"/>
                  </a:cubicBezTo>
                  <a:cubicBezTo>
                    <a:pt x="8672" y="11908"/>
                    <a:pt x="8778" y="11915"/>
                    <a:pt x="8887" y="11915"/>
                  </a:cubicBezTo>
                  <a:cubicBezTo>
                    <a:pt x="8915" y="11915"/>
                    <a:pt x="8921" y="11871"/>
                    <a:pt x="8894" y="11867"/>
                  </a:cubicBezTo>
                  <a:cubicBezTo>
                    <a:pt x="8809" y="11854"/>
                    <a:pt x="8720" y="11843"/>
                    <a:pt x="8631" y="11837"/>
                  </a:cubicBezTo>
                  <a:lnTo>
                    <a:pt x="8494" y="11826"/>
                  </a:lnTo>
                  <a:lnTo>
                    <a:pt x="8327" y="11826"/>
                  </a:lnTo>
                  <a:cubicBezTo>
                    <a:pt x="8334" y="11820"/>
                    <a:pt x="8334" y="11813"/>
                    <a:pt x="8331" y="11802"/>
                  </a:cubicBezTo>
                  <a:lnTo>
                    <a:pt x="8324" y="11792"/>
                  </a:lnTo>
                  <a:cubicBezTo>
                    <a:pt x="8319" y="11787"/>
                    <a:pt x="8314" y="11784"/>
                    <a:pt x="8307" y="11784"/>
                  </a:cubicBezTo>
                  <a:cubicBezTo>
                    <a:pt x="8305" y="11784"/>
                    <a:pt x="8303" y="11784"/>
                    <a:pt x="8300" y="11785"/>
                  </a:cubicBezTo>
                  <a:cubicBezTo>
                    <a:pt x="8242" y="11799"/>
                    <a:pt x="8262" y="11843"/>
                    <a:pt x="8300" y="11867"/>
                  </a:cubicBezTo>
                  <a:cubicBezTo>
                    <a:pt x="8064" y="11755"/>
                    <a:pt x="7842" y="11611"/>
                    <a:pt x="7647" y="11440"/>
                  </a:cubicBezTo>
                  <a:lnTo>
                    <a:pt x="7647" y="11440"/>
                  </a:lnTo>
                  <a:cubicBezTo>
                    <a:pt x="7910" y="11451"/>
                    <a:pt x="8173" y="11471"/>
                    <a:pt x="8436" y="11502"/>
                  </a:cubicBezTo>
                  <a:cubicBezTo>
                    <a:pt x="8437" y="11502"/>
                    <a:pt x="8438" y="11502"/>
                    <a:pt x="8439" y="11502"/>
                  </a:cubicBezTo>
                  <a:cubicBezTo>
                    <a:pt x="8474" y="11502"/>
                    <a:pt x="8483" y="11440"/>
                    <a:pt x="8447" y="11434"/>
                  </a:cubicBezTo>
                  <a:cubicBezTo>
                    <a:pt x="8153" y="11386"/>
                    <a:pt x="7859" y="11362"/>
                    <a:pt x="7562" y="11362"/>
                  </a:cubicBezTo>
                  <a:cubicBezTo>
                    <a:pt x="7443" y="11249"/>
                    <a:pt x="7340" y="11119"/>
                    <a:pt x="7251" y="10979"/>
                  </a:cubicBezTo>
                  <a:lnTo>
                    <a:pt x="7251" y="10979"/>
                  </a:lnTo>
                  <a:cubicBezTo>
                    <a:pt x="7473" y="11017"/>
                    <a:pt x="7695" y="11061"/>
                    <a:pt x="7917" y="11085"/>
                  </a:cubicBezTo>
                  <a:cubicBezTo>
                    <a:pt x="7918" y="11085"/>
                    <a:pt x="7919" y="11085"/>
                    <a:pt x="7920" y="11085"/>
                  </a:cubicBezTo>
                  <a:cubicBezTo>
                    <a:pt x="7948" y="11085"/>
                    <a:pt x="7954" y="11034"/>
                    <a:pt x="7924" y="11031"/>
                  </a:cubicBezTo>
                  <a:cubicBezTo>
                    <a:pt x="7695" y="10986"/>
                    <a:pt x="7463" y="10959"/>
                    <a:pt x="7231" y="10928"/>
                  </a:cubicBezTo>
                  <a:cubicBezTo>
                    <a:pt x="7227" y="10928"/>
                    <a:pt x="7224" y="10928"/>
                    <a:pt x="7221" y="10932"/>
                  </a:cubicBezTo>
                  <a:cubicBezTo>
                    <a:pt x="7142" y="10795"/>
                    <a:pt x="7081" y="10648"/>
                    <a:pt x="7040" y="10494"/>
                  </a:cubicBezTo>
                  <a:lnTo>
                    <a:pt x="7040" y="10494"/>
                  </a:lnTo>
                  <a:cubicBezTo>
                    <a:pt x="7132" y="10501"/>
                    <a:pt x="7225" y="10505"/>
                    <a:pt x="7318" y="10505"/>
                  </a:cubicBezTo>
                  <a:cubicBezTo>
                    <a:pt x="7498" y="10505"/>
                    <a:pt x="7679" y="10492"/>
                    <a:pt x="7859" y="10467"/>
                  </a:cubicBezTo>
                  <a:cubicBezTo>
                    <a:pt x="7892" y="10460"/>
                    <a:pt x="7887" y="10402"/>
                    <a:pt x="7852" y="10402"/>
                  </a:cubicBezTo>
                  <a:cubicBezTo>
                    <a:pt x="7851" y="10402"/>
                    <a:pt x="7850" y="10402"/>
                    <a:pt x="7849" y="10402"/>
                  </a:cubicBezTo>
                  <a:cubicBezTo>
                    <a:pt x="7630" y="10424"/>
                    <a:pt x="7410" y="10435"/>
                    <a:pt x="7190" y="10435"/>
                  </a:cubicBezTo>
                  <a:cubicBezTo>
                    <a:pt x="7135" y="10435"/>
                    <a:pt x="7081" y="10434"/>
                    <a:pt x="7026" y="10433"/>
                  </a:cubicBezTo>
                  <a:cubicBezTo>
                    <a:pt x="7002" y="10331"/>
                    <a:pt x="6985" y="10225"/>
                    <a:pt x="6978" y="10119"/>
                  </a:cubicBezTo>
                  <a:cubicBezTo>
                    <a:pt x="6980" y="10084"/>
                    <a:pt x="6954" y="10066"/>
                    <a:pt x="6928" y="10066"/>
                  </a:cubicBezTo>
                  <a:cubicBezTo>
                    <a:pt x="6903" y="10066"/>
                    <a:pt x="6877" y="10082"/>
                    <a:pt x="6876" y="10115"/>
                  </a:cubicBezTo>
                  <a:cubicBezTo>
                    <a:pt x="6246" y="10206"/>
                    <a:pt x="5587" y="10281"/>
                    <a:pt x="4934" y="10281"/>
                  </a:cubicBezTo>
                  <a:cubicBezTo>
                    <a:pt x="3915" y="10281"/>
                    <a:pt x="2911" y="10098"/>
                    <a:pt x="2053" y="9507"/>
                  </a:cubicBezTo>
                  <a:lnTo>
                    <a:pt x="2053" y="9507"/>
                  </a:lnTo>
                  <a:cubicBezTo>
                    <a:pt x="2702" y="9593"/>
                    <a:pt x="3355" y="9675"/>
                    <a:pt x="4007" y="9743"/>
                  </a:cubicBezTo>
                  <a:cubicBezTo>
                    <a:pt x="4009" y="9743"/>
                    <a:pt x="4011" y="9744"/>
                    <a:pt x="4013" y="9744"/>
                  </a:cubicBezTo>
                  <a:cubicBezTo>
                    <a:pt x="4048" y="9744"/>
                    <a:pt x="4046" y="9685"/>
                    <a:pt x="4007" y="9678"/>
                  </a:cubicBezTo>
                  <a:cubicBezTo>
                    <a:pt x="3324" y="9586"/>
                    <a:pt x="2637" y="9507"/>
                    <a:pt x="1948" y="9432"/>
                  </a:cubicBezTo>
                  <a:cubicBezTo>
                    <a:pt x="1749" y="9285"/>
                    <a:pt x="1565" y="9115"/>
                    <a:pt x="1401" y="8927"/>
                  </a:cubicBezTo>
                  <a:lnTo>
                    <a:pt x="1401" y="8927"/>
                  </a:lnTo>
                  <a:cubicBezTo>
                    <a:pt x="1794" y="9019"/>
                    <a:pt x="2190" y="9081"/>
                    <a:pt x="2590" y="9111"/>
                  </a:cubicBezTo>
                  <a:cubicBezTo>
                    <a:pt x="2591" y="9111"/>
                    <a:pt x="2592" y="9111"/>
                    <a:pt x="2593" y="9111"/>
                  </a:cubicBezTo>
                  <a:cubicBezTo>
                    <a:pt x="2630" y="9111"/>
                    <a:pt x="2626" y="9053"/>
                    <a:pt x="2590" y="9046"/>
                  </a:cubicBezTo>
                  <a:cubicBezTo>
                    <a:pt x="2166" y="8999"/>
                    <a:pt x="1749" y="8941"/>
                    <a:pt x="1336" y="8852"/>
                  </a:cubicBezTo>
                  <a:cubicBezTo>
                    <a:pt x="1172" y="8654"/>
                    <a:pt x="1029" y="8439"/>
                    <a:pt x="909" y="8213"/>
                  </a:cubicBezTo>
                  <a:lnTo>
                    <a:pt x="909" y="8213"/>
                  </a:lnTo>
                  <a:cubicBezTo>
                    <a:pt x="1237" y="8237"/>
                    <a:pt x="1568" y="8264"/>
                    <a:pt x="1896" y="8278"/>
                  </a:cubicBezTo>
                  <a:cubicBezTo>
                    <a:pt x="1941" y="8278"/>
                    <a:pt x="1941" y="8217"/>
                    <a:pt x="1896" y="8213"/>
                  </a:cubicBezTo>
                  <a:cubicBezTo>
                    <a:pt x="1555" y="8186"/>
                    <a:pt x="1213" y="8165"/>
                    <a:pt x="872" y="8148"/>
                  </a:cubicBezTo>
                  <a:cubicBezTo>
                    <a:pt x="763" y="7933"/>
                    <a:pt x="667" y="7708"/>
                    <a:pt x="592" y="7479"/>
                  </a:cubicBezTo>
                  <a:lnTo>
                    <a:pt x="592" y="7479"/>
                  </a:lnTo>
                  <a:cubicBezTo>
                    <a:pt x="895" y="7529"/>
                    <a:pt x="1201" y="7556"/>
                    <a:pt x="1507" y="7556"/>
                  </a:cubicBezTo>
                  <a:cubicBezTo>
                    <a:pt x="1556" y="7556"/>
                    <a:pt x="1605" y="7555"/>
                    <a:pt x="1654" y="7554"/>
                  </a:cubicBezTo>
                  <a:cubicBezTo>
                    <a:pt x="1702" y="7554"/>
                    <a:pt x="1702" y="7486"/>
                    <a:pt x="1654" y="7486"/>
                  </a:cubicBezTo>
                  <a:cubicBezTo>
                    <a:pt x="1292" y="7482"/>
                    <a:pt x="926" y="7452"/>
                    <a:pt x="568" y="7400"/>
                  </a:cubicBezTo>
                  <a:cubicBezTo>
                    <a:pt x="510" y="7209"/>
                    <a:pt x="462" y="7018"/>
                    <a:pt x="424" y="6820"/>
                  </a:cubicBezTo>
                  <a:lnTo>
                    <a:pt x="424" y="6820"/>
                  </a:lnTo>
                  <a:cubicBezTo>
                    <a:pt x="895" y="6828"/>
                    <a:pt x="1365" y="6840"/>
                    <a:pt x="1834" y="6840"/>
                  </a:cubicBezTo>
                  <a:cubicBezTo>
                    <a:pt x="2098" y="6840"/>
                    <a:pt x="2361" y="6836"/>
                    <a:pt x="2624" y="6827"/>
                  </a:cubicBezTo>
                  <a:cubicBezTo>
                    <a:pt x="2665" y="6823"/>
                    <a:pt x="2665" y="6765"/>
                    <a:pt x="2624" y="6762"/>
                  </a:cubicBezTo>
                  <a:cubicBezTo>
                    <a:pt x="2257" y="6745"/>
                    <a:pt x="1888" y="6739"/>
                    <a:pt x="1519" y="6739"/>
                  </a:cubicBezTo>
                  <a:cubicBezTo>
                    <a:pt x="1150" y="6739"/>
                    <a:pt x="781" y="6745"/>
                    <a:pt x="414" y="6748"/>
                  </a:cubicBezTo>
                  <a:cubicBezTo>
                    <a:pt x="373" y="6536"/>
                    <a:pt x="346" y="6321"/>
                    <a:pt x="332" y="6106"/>
                  </a:cubicBezTo>
                  <a:lnTo>
                    <a:pt x="332" y="6106"/>
                  </a:lnTo>
                  <a:cubicBezTo>
                    <a:pt x="338" y="6121"/>
                    <a:pt x="354" y="6131"/>
                    <a:pt x="372" y="6131"/>
                  </a:cubicBezTo>
                  <a:cubicBezTo>
                    <a:pt x="375" y="6131"/>
                    <a:pt x="377" y="6130"/>
                    <a:pt x="380" y="6130"/>
                  </a:cubicBezTo>
                  <a:cubicBezTo>
                    <a:pt x="390" y="6126"/>
                    <a:pt x="401" y="6120"/>
                    <a:pt x="404" y="6106"/>
                  </a:cubicBezTo>
                  <a:lnTo>
                    <a:pt x="404" y="6099"/>
                  </a:lnTo>
                  <a:cubicBezTo>
                    <a:pt x="560" y="6121"/>
                    <a:pt x="1135" y="6134"/>
                    <a:pt x="1303" y="6134"/>
                  </a:cubicBezTo>
                  <a:cubicBezTo>
                    <a:pt x="1322" y="6134"/>
                    <a:pt x="1336" y="6134"/>
                    <a:pt x="1343" y="6133"/>
                  </a:cubicBezTo>
                  <a:cubicBezTo>
                    <a:pt x="1387" y="6133"/>
                    <a:pt x="1387" y="6062"/>
                    <a:pt x="1343" y="6062"/>
                  </a:cubicBezTo>
                  <a:cubicBezTo>
                    <a:pt x="1111" y="6062"/>
                    <a:pt x="875" y="6058"/>
                    <a:pt x="643" y="6044"/>
                  </a:cubicBezTo>
                  <a:cubicBezTo>
                    <a:pt x="589" y="6041"/>
                    <a:pt x="514" y="6020"/>
                    <a:pt x="449" y="6020"/>
                  </a:cubicBezTo>
                  <a:cubicBezTo>
                    <a:pt x="400" y="6020"/>
                    <a:pt x="355" y="6032"/>
                    <a:pt x="329" y="6072"/>
                  </a:cubicBezTo>
                  <a:cubicBezTo>
                    <a:pt x="315" y="5915"/>
                    <a:pt x="308" y="5754"/>
                    <a:pt x="312" y="5597"/>
                  </a:cubicBezTo>
                  <a:cubicBezTo>
                    <a:pt x="312" y="5478"/>
                    <a:pt x="322" y="5361"/>
                    <a:pt x="332" y="5245"/>
                  </a:cubicBezTo>
                  <a:cubicBezTo>
                    <a:pt x="725" y="5286"/>
                    <a:pt x="1121" y="5320"/>
                    <a:pt x="1514" y="5341"/>
                  </a:cubicBezTo>
                  <a:cubicBezTo>
                    <a:pt x="1515" y="5341"/>
                    <a:pt x="1516" y="5341"/>
                    <a:pt x="1517" y="5341"/>
                  </a:cubicBezTo>
                  <a:cubicBezTo>
                    <a:pt x="1558" y="5341"/>
                    <a:pt x="1554" y="5283"/>
                    <a:pt x="1514" y="5280"/>
                  </a:cubicBezTo>
                  <a:cubicBezTo>
                    <a:pt x="1121" y="5235"/>
                    <a:pt x="728" y="5204"/>
                    <a:pt x="336" y="5180"/>
                  </a:cubicBezTo>
                  <a:cubicBezTo>
                    <a:pt x="356" y="4945"/>
                    <a:pt x="394" y="4713"/>
                    <a:pt x="441" y="4480"/>
                  </a:cubicBezTo>
                  <a:cubicBezTo>
                    <a:pt x="1271" y="4511"/>
                    <a:pt x="2101" y="4538"/>
                    <a:pt x="2935" y="4549"/>
                  </a:cubicBezTo>
                  <a:cubicBezTo>
                    <a:pt x="2993" y="4549"/>
                    <a:pt x="2993" y="4460"/>
                    <a:pt x="2935" y="4460"/>
                  </a:cubicBezTo>
                  <a:cubicBezTo>
                    <a:pt x="2108" y="4426"/>
                    <a:pt x="1285" y="4415"/>
                    <a:pt x="459" y="4405"/>
                  </a:cubicBezTo>
                  <a:cubicBezTo>
                    <a:pt x="513" y="4166"/>
                    <a:pt x="582" y="3931"/>
                    <a:pt x="667" y="3702"/>
                  </a:cubicBezTo>
                  <a:cubicBezTo>
                    <a:pt x="919" y="3751"/>
                    <a:pt x="1175" y="3775"/>
                    <a:pt x="1432" y="3775"/>
                  </a:cubicBezTo>
                  <a:cubicBezTo>
                    <a:pt x="1586" y="3775"/>
                    <a:pt x="1740" y="3766"/>
                    <a:pt x="1893" y="3750"/>
                  </a:cubicBezTo>
                  <a:cubicBezTo>
                    <a:pt x="1940" y="3743"/>
                    <a:pt x="1941" y="3674"/>
                    <a:pt x="1896" y="3674"/>
                  </a:cubicBezTo>
                  <a:cubicBezTo>
                    <a:pt x="1895" y="3674"/>
                    <a:pt x="1894" y="3674"/>
                    <a:pt x="1893" y="3674"/>
                  </a:cubicBezTo>
                  <a:cubicBezTo>
                    <a:pt x="1735" y="3691"/>
                    <a:pt x="1576" y="3699"/>
                    <a:pt x="1417" y="3699"/>
                  </a:cubicBezTo>
                  <a:cubicBezTo>
                    <a:pt x="1174" y="3699"/>
                    <a:pt x="929" y="3680"/>
                    <a:pt x="687" y="3640"/>
                  </a:cubicBezTo>
                  <a:cubicBezTo>
                    <a:pt x="803" y="3340"/>
                    <a:pt x="947" y="3049"/>
                    <a:pt x="1114" y="2776"/>
                  </a:cubicBezTo>
                  <a:cubicBezTo>
                    <a:pt x="1582" y="2821"/>
                    <a:pt x="2047" y="2875"/>
                    <a:pt x="2518" y="2909"/>
                  </a:cubicBezTo>
                  <a:cubicBezTo>
                    <a:pt x="2555" y="2909"/>
                    <a:pt x="2552" y="2851"/>
                    <a:pt x="2518" y="2848"/>
                  </a:cubicBezTo>
                  <a:cubicBezTo>
                    <a:pt x="2060" y="2797"/>
                    <a:pt x="1599" y="2766"/>
                    <a:pt x="1142" y="2725"/>
                  </a:cubicBezTo>
                  <a:cubicBezTo>
                    <a:pt x="1326" y="2431"/>
                    <a:pt x="1541" y="2155"/>
                    <a:pt x="1780" y="1902"/>
                  </a:cubicBezTo>
                  <a:cubicBezTo>
                    <a:pt x="2245" y="1950"/>
                    <a:pt x="2709" y="2001"/>
                    <a:pt x="3177" y="2032"/>
                  </a:cubicBezTo>
                  <a:cubicBezTo>
                    <a:pt x="3178" y="2032"/>
                    <a:pt x="3179" y="2032"/>
                    <a:pt x="3180" y="2032"/>
                  </a:cubicBezTo>
                  <a:cubicBezTo>
                    <a:pt x="3232" y="2032"/>
                    <a:pt x="3227" y="1953"/>
                    <a:pt x="3177" y="1950"/>
                  </a:cubicBezTo>
                  <a:cubicBezTo>
                    <a:pt x="2733" y="1899"/>
                    <a:pt x="2286" y="1868"/>
                    <a:pt x="1838" y="1837"/>
                  </a:cubicBezTo>
                  <a:cubicBezTo>
                    <a:pt x="2655" y="983"/>
                    <a:pt x="3754" y="399"/>
                    <a:pt x="5035" y="208"/>
                  </a:cubicBezTo>
                  <a:cubicBezTo>
                    <a:pt x="5322" y="165"/>
                    <a:pt x="5617" y="144"/>
                    <a:pt x="5917" y="144"/>
                  </a:cubicBezTo>
                  <a:close/>
                  <a:moveTo>
                    <a:pt x="6137" y="1"/>
                  </a:moveTo>
                  <a:cubicBezTo>
                    <a:pt x="3651" y="1"/>
                    <a:pt x="1370" y="1403"/>
                    <a:pt x="496" y="3623"/>
                  </a:cubicBezTo>
                  <a:cubicBezTo>
                    <a:pt x="486" y="3630"/>
                    <a:pt x="479" y="3647"/>
                    <a:pt x="486" y="3661"/>
                  </a:cubicBezTo>
                  <a:cubicBezTo>
                    <a:pt x="103" y="4648"/>
                    <a:pt x="1" y="5799"/>
                    <a:pt x="284" y="7059"/>
                  </a:cubicBezTo>
                  <a:cubicBezTo>
                    <a:pt x="851" y="9571"/>
                    <a:pt x="2835" y="10402"/>
                    <a:pt x="5010" y="10402"/>
                  </a:cubicBezTo>
                  <a:cubicBezTo>
                    <a:pt x="5626" y="10402"/>
                    <a:pt x="6257" y="10335"/>
                    <a:pt x="6876" y="10221"/>
                  </a:cubicBezTo>
                  <a:lnTo>
                    <a:pt x="6876" y="10221"/>
                  </a:lnTo>
                  <a:cubicBezTo>
                    <a:pt x="6848" y="11588"/>
                    <a:pt x="8528" y="12363"/>
                    <a:pt x="9699" y="12363"/>
                  </a:cubicBezTo>
                  <a:cubicBezTo>
                    <a:pt x="9702" y="12363"/>
                    <a:pt x="9704" y="12363"/>
                    <a:pt x="9707" y="12363"/>
                  </a:cubicBezTo>
                  <a:cubicBezTo>
                    <a:pt x="9785" y="12359"/>
                    <a:pt x="9823" y="12267"/>
                    <a:pt x="9768" y="12212"/>
                  </a:cubicBezTo>
                  <a:cubicBezTo>
                    <a:pt x="9294" y="11734"/>
                    <a:pt x="8983" y="11116"/>
                    <a:pt x="8884" y="10450"/>
                  </a:cubicBezTo>
                  <a:cubicBezTo>
                    <a:pt x="11134" y="10450"/>
                    <a:pt x="12497" y="8380"/>
                    <a:pt x="12651" y="6284"/>
                  </a:cubicBezTo>
                  <a:cubicBezTo>
                    <a:pt x="12849" y="3599"/>
                    <a:pt x="11271" y="1649"/>
                    <a:pt x="8877" y="587"/>
                  </a:cubicBezTo>
                  <a:cubicBezTo>
                    <a:pt x="7975" y="187"/>
                    <a:pt x="7042" y="1"/>
                    <a:pt x="61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96" name="Google Shape;1196;p69"/>
            <p:cNvSpPr/>
            <p:nvPr/>
          </p:nvSpPr>
          <p:spPr>
            <a:xfrm>
              <a:off x="6725715" y="2382098"/>
              <a:ext cx="182962" cy="159771"/>
            </a:xfrm>
            <a:custGeom>
              <a:avLst/>
              <a:gdLst/>
              <a:ahLst/>
              <a:cxnLst/>
              <a:rect l="l" t="t" r="r" b="b"/>
              <a:pathLst>
                <a:path w="7124" h="6221" extrusionOk="0">
                  <a:moveTo>
                    <a:pt x="3590" y="176"/>
                  </a:moveTo>
                  <a:cubicBezTo>
                    <a:pt x="3782" y="176"/>
                    <a:pt x="3978" y="201"/>
                    <a:pt x="4176" y="255"/>
                  </a:cubicBezTo>
                  <a:cubicBezTo>
                    <a:pt x="5993" y="743"/>
                    <a:pt x="6532" y="3352"/>
                    <a:pt x="4770" y="4257"/>
                  </a:cubicBezTo>
                  <a:cubicBezTo>
                    <a:pt x="4757" y="4264"/>
                    <a:pt x="4750" y="4271"/>
                    <a:pt x="4743" y="4281"/>
                  </a:cubicBezTo>
                  <a:cubicBezTo>
                    <a:pt x="4741" y="4281"/>
                    <a:pt x="4738" y="4281"/>
                    <a:pt x="4736" y="4281"/>
                  </a:cubicBezTo>
                  <a:cubicBezTo>
                    <a:pt x="4712" y="4281"/>
                    <a:pt x="4691" y="4297"/>
                    <a:pt x="4688" y="4322"/>
                  </a:cubicBezTo>
                  <a:cubicBezTo>
                    <a:pt x="4664" y="4582"/>
                    <a:pt x="4664" y="4841"/>
                    <a:pt x="4681" y="5101"/>
                  </a:cubicBezTo>
                  <a:cubicBezTo>
                    <a:pt x="4692" y="5244"/>
                    <a:pt x="4815" y="5777"/>
                    <a:pt x="4746" y="5879"/>
                  </a:cubicBezTo>
                  <a:cubicBezTo>
                    <a:pt x="4708" y="5939"/>
                    <a:pt x="4617" y="5954"/>
                    <a:pt x="4517" y="5954"/>
                  </a:cubicBezTo>
                  <a:cubicBezTo>
                    <a:pt x="4419" y="5954"/>
                    <a:pt x="4312" y="5940"/>
                    <a:pt x="4235" y="5940"/>
                  </a:cubicBezTo>
                  <a:cubicBezTo>
                    <a:pt x="4224" y="5940"/>
                    <a:pt x="4213" y="5940"/>
                    <a:pt x="4203" y="5941"/>
                  </a:cubicBezTo>
                  <a:cubicBezTo>
                    <a:pt x="4016" y="5954"/>
                    <a:pt x="3831" y="5985"/>
                    <a:pt x="3647" y="6030"/>
                  </a:cubicBezTo>
                  <a:cubicBezTo>
                    <a:pt x="3636" y="5309"/>
                    <a:pt x="3667" y="4585"/>
                    <a:pt x="3739" y="3864"/>
                  </a:cubicBezTo>
                  <a:cubicBezTo>
                    <a:pt x="3750" y="3882"/>
                    <a:pt x="3769" y="3889"/>
                    <a:pt x="3789" y="3889"/>
                  </a:cubicBezTo>
                  <a:cubicBezTo>
                    <a:pt x="3793" y="3889"/>
                    <a:pt x="3796" y="3889"/>
                    <a:pt x="3800" y="3888"/>
                  </a:cubicBezTo>
                  <a:cubicBezTo>
                    <a:pt x="5026" y="3745"/>
                    <a:pt x="4654" y="1815"/>
                    <a:pt x="3718" y="1487"/>
                  </a:cubicBezTo>
                  <a:cubicBezTo>
                    <a:pt x="3612" y="1450"/>
                    <a:pt x="3500" y="1432"/>
                    <a:pt x="3388" y="1432"/>
                  </a:cubicBezTo>
                  <a:cubicBezTo>
                    <a:pt x="3059" y="1432"/>
                    <a:pt x="2738" y="1593"/>
                    <a:pt x="2585" y="1907"/>
                  </a:cubicBezTo>
                  <a:cubicBezTo>
                    <a:pt x="2434" y="2215"/>
                    <a:pt x="2557" y="2430"/>
                    <a:pt x="2632" y="2737"/>
                  </a:cubicBezTo>
                  <a:cubicBezTo>
                    <a:pt x="2694" y="3000"/>
                    <a:pt x="2670" y="3099"/>
                    <a:pt x="2499" y="3318"/>
                  </a:cubicBezTo>
                  <a:cubicBezTo>
                    <a:pt x="2363" y="3489"/>
                    <a:pt x="2182" y="3636"/>
                    <a:pt x="2038" y="3803"/>
                  </a:cubicBezTo>
                  <a:cubicBezTo>
                    <a:pt x="342" y="2434"/>
                    <a:pt x="1766" y="176"/>
                    <a:pt x="3590" y="176"/>
                  </a:cubicBezTo>
                  <a:close/>
                  <a:moveTo>
                    <a:pt x="3639" y="1"/>
                  </a:moveTo>
                  <a:cubicBezTo>
                    <a:pt x="1673" y="1"/>
                    <a:pt x="1" y="2585"/>
                    <a:pt x="1987" y="3895"/>
                  </a:cubicBezTo>
                  <a:cubicBezTo>
                    <a:pt x="1994" y="3899"/>
                    <a:pt x="2002" y="3901"/>
                    <a:pt x="2009" y="3901"/>
                  </a:cubicBezTo>
                  <a:cubicBezTo>
                    <a:pt x="2020" y="3901"/>
                    <a:pt x="2030" y="3898"/>
                    <a:pt x="2038" y="3892"/>
                  </a:cubicBezTo>
                  <a:cubicBezTo>
                    <a:pt x="2048" y="3904"/>
                    <a:pt x="2064" y="3910"/>
                    <a:pt x="2080" y="3910"/>
                  </a:cubicBezTo>
                  <a:cubicBezTo>
                    <a:pt x="2095" y="3910"/>
                    <a:pt x="2112" y="3904"/>
                    <a:pt x="2124" y="3892"/>
                  </a:cubicBezTo>
                  <a:cubicBezTo>
                    <a:pt x="2284" y="3735"/>
                    <a:pt x="2441" y="3574"/>
                    <a:pt x="2608" y="3427"/>
                  </a:cubicBezTo>
                  <a:cubicBezTo>
                    <a:pt x="2697" y="3345"/>
                    <a:pt x="2902" y="3236"/>
                    <a:pt x="2940" y="3113"/>
                  </a:cubicBezTo>
                  <a:cubicBezTo>
                    <a:pt x="2998" y="2922"/>
                    <a:pt x="2759" y="2659"/>
                    <a:pt x="2718" y="2488"/>
                  </a:cubicBezTo>
                  <a:cubicBezTo>
                    <a:pt x="2575" y="1912"/>
                    <a:pt x="2941" y="1629"/>
                    <a:pt x="3361" y="1629"/>
                  </a:cubicBezTo>
                  <a:cubicBezTo>
                    <a:pt x="3656" y="1629"/>
                    <a:pt x="3978" y="1768"/>
                    <a:pt x="4169" y="2044"/>
                  </a:cubicBezTo>
                  <a:cubicBezTo>
                    <a:pt x="4487" y="2505"/>
                    <a:pt x="4610" y="3625"/>
                    <a:pt x="3804" y="3721"/>
                  </a:cubicBezTo>
                  <a:cubicBezTo>
                    <a:pt x="3780" y="3724"/>
                    <a:pt x="3759" y="3735"/>
                    <a:pt x="3746" y="3752"/>
                  </a:cubicBezTo>
                  <a:cubicBezTo>
                    <a:pt x="3743" y="3710"/>
                    <a:pt x="3709" y="3689"/>
                    <a:pt x="3674" y="3689"/>
                  </a:cubicBezTo>
                  <a:cubicBezTo>
                    <a:pt x="3634" y="3689"/>
                    <a:pt x="3591" y="3716"/>
                    <a:pt x="3585" y="3769"/>
                  </a:cubicBezTo>
                  <a:cubicBezTo>
                    <a:pt x="3490" y="4554"/>
                    <a:pt x="3459" y="5343"/>
                    <a:pt x="3483" y="6135"/>
                  </a:cubicBezTo>
                  <a:cubicBezTo>
                    <a:pt x="3483" y="6183"/>
                    <a:pt x="3521" y="6220"/>
                    <a:pt x="3567" y="6220"/>
                  </a:cubicBezTo>
                  <a:cubicBezTo>
                    <a:pt x="3574" y="6220"/>
                    <a:pt x="3581" y="6219"/>
                    <a:pt x="3589" y="6217"/>
                  </a:cubicBezTo>
                  <a:cubicBezTo>
                    <a:pt x="3868" y="6144"/>
                    <a:pt x="4153" y="6106"/>
                    <a:pt x="4440" y="6106"/>
                  </a:cubicBezTo>
                  <a:cubicBezTo>
                    <a:pt x="4577" y="6106"/>
                    <a:pt x="4715" y="6114"/>
                    <a:pt x="4852" y="6132"/>
                  </a:cubicBezTo>
                  <a:cubicBezTo>
                    <a:pt x="4900" y="6132"/>
                    <a:pt x="4938" y="6094"/>
                    <a:pt x="4938" y="6047"/>
                  </a:cubicBezTo>
                  <a:cubicBezTo>
                    <a:pt x="4873" y="5490"/>
                    <a:pt x="4862" y="4930"/>
                    <a:pt x="4784" y="4377"/>
                  </a:cubicBezTo>
                  <a:lnTo>
                    <a:pt x="4784" y="4377"/>
                  </a:lnTo>
                  <a:cubicBezTo>
                    <a:pt x="4794" y="4379"/>
                    <a:pt x="4803" y="4381"/>
                    <a:pt x="4814" y="4381"/>
                  </a:cubicBezTo>
                  <a:cubicBezTo>
                    <a:pt x="4819" y="4381"/>
                    <a:pt x="4823" y="4381"/>
                    <a:pt x="4828" y="4380"/>
                  </a:cubicBezTo>
                  <a:cubicBezTo>
                    <a:pt x="7123" y="3721"/>
                    <a:pt x="5908" y="319"/>
                    <a:pt x="3971" y="26"/>
                  </a:cubicBezTo>
                  <a:cubicBezTo>
                    <a:pt x="3860" y="9"/>
                    <a:pt x="3749" y="1"/>
                    <a:pt x="36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97" name="Google Shape;1197;p69"/>
            <p:cNvSpPr/>
            <p:nvPr/>
          </p:nvSpPr>
          <p:spPr>
            <a:xfrm>
              <a:off x="6812085" y="2546749"/>
              <a:ext cx="41066" cy="32822"/>
            </a:xfrm>
            <a:custGeom>
              <a:avLst/>
              <a:gdLst/>
              <a:ahLst/>
              <a:cxnLst/>
              <a:rect l="l" t="t" r="r" b="b"/>
              <a:pathLst>
                <a:path w="1599" h="1278" extrusionOk="0">
                  <a:moveTo>
                    <a:pt x="1330" y="1"/>
                  </a:moveTo>
                  <a:cubicBezTo>
                    <a:pt x="1239" y="1"/>
                    <a:pt x="1142" y="16"/>
                    <a:pt x="1079" y="18"/>
                  </a:cubicBezTo>
                  <a:cubicBezTo>
                    <a:pt x="840" y="22"/>
                    <a:pt x="594" y="11"/>
                    <a:pt x="359" y="56"/>
                  </a:cubicBezTo>
                  <a:cubicBezTo>
                    <a:pt x="321" y="66"/>
                    <a:pt x="321" y="117"/>
                    <a:pt x="359" y="127"/>
                  </a:cubicBezTo>
                  <a:cubicBezTo>
                    <a:pt x="495" y="148"/>
                    <a:pt x="635" y="158"/>
                    <a:pt x="775" y="158"/>
                  </a:cubicBezTo>
                  <a:cubicBezTo>
                    <a:pt x="781" y="158"/>
                    <a:pt x="787" y="158"/>
                    <a:pt x="792" y="158"/>
                  </a:cubicBezTo>
                  <a:cubicBezTo>
                    <a:pt x="890" y="158"/>
                    <a:pt x="1019" y="142"/>
                    <a:pt x="1137" y="142"/>
                  </a:cubicBezTo>
                  <a:cubicBezTo>
                    <a:pt x="1210" y="142"/>
                    <a:pt x="1278" y="148"/>
                    <a:pt x="1332" y="168"/>
                  </a:cubicBezTo>
                  <a:cubicBezTo>
                    <a:pt x="1482" y="220"/>
                    <a:pt x="1411" y="438"/>
                    <a:pt x="1404" y="578"/>
                  </a:cubicBezTo>
                  <a:cubicBezTo>
                    <a:pt x="1397" y="732"/>
                    <a:pt x="1390" y="886"/>
                    <a:pt x="1383" y="1039"/>
                  </a:cubicBezTo>
                  <a:cubicBezTo>
                    <a:pt x="1247" y="1015"/>
                    <a:pt x="1109" y="1003"/>
                    <a:pt x="972" y="1003"/>
                  </a:cubicBezTo>
                  <a:cubicBezTo>
                    <a:pt x="835" y="1003"/>
                    <a:pt x="699" y="1015"/>
                    <a:pt x="564" y="1039"/>
                  </a:cubicBezTo>
                  <a:cubicBezTo>
                    <a:pt x="525" y="1045"/>
                    <a:pt x="412" y="1093"/>
                    <a:pt x="357" y="1093"/>
                  </a:cubicBezTo>
                  <a:cubicBezTo>
                    <a:pt x="350" y="1093"/>
                    <a:pt x="343" y="1093"/>
                    <a:pt x="338" y="1090"/>
                  </a:cubicBezTo>
                  <a:cubicBezTo>
                    <a:pt x="209" y="1039"/>
                    <a:pt x="246" y="872"/>
                    <a:pt x="246" y="776"/>
                  </a:cubicBezTo>
                  <a:cubicBezTo>
                    <a:pt x="246" y="646"/>
                    <a:pt x="185" y="271"/>
                    <a:pt x="287" y="179"/>
                  </a:cubicBezTo>
                  <a:cubicBezTo>
                    <a:pt x="352" y="119"/>
                    <a:pt x="293" y="41"/>
                    <a:pt x="225" y="41"/>
                  </a:cubicBezTo>
                  <a:cubicBezTo>
                    <a:pt x="207" y="41"/>
                    <a:pt x="188" y="46"/>
                    <a:pt x="171" y="59"/>
                  </a:cubicBezTo>
                  <a:cubicBezTo>
                    <a:pt x="21" y="175"/>
                    <a:pt x="72" y="414"/>
                    <a:pt x="72" y="578"/>
                  </a:cubicBezTo>
                  <a:cubicBezTo>
                    <a:pt x="72" y="742"/>
                    <a:pt x="0" y="1070"/>
                    <a:pt x="109" y="1210"/>
                  </a:cubicBezTo>
                  <a:cubicBezTo>
                    <a:pt x="149" y="1261"/>
                    <a:pt x="202" y="1277"/>
                    <a:pt x="258" y="1277"/>
                  </a:cubicBezTo>
                  <a:cubicBezTo>
                    <a:pt x="315" y="1277"/>
                    <a:pt x="376" y="1261"/>
                    <a:pt x="431" y="1248"/>
                  </a:cubicBezTo>
                  <a:cubicBezTo>
                    <a:pt x="622" y="1202"/>
                    <a:pt x="817" y="1178"/>
                    <a:pt x="1013" y="1178"/>
                  </a:cubicBezTo>
                  <a:cubicBezTo>
                    <a:pt x="1156" y="1178"/>
                    <a:pt x="1299" y="1191"/>
                    <a:pt x="1441" y="1217"/>
                  </a:cubicBezTo>
                  <a:cubicBezTo>
                    <a:pt x="1448" y="1219"/>
                    <a:pt x="1455" y="1219"/>
                    <a:pt x="1462" y="1219"/>
                  </a:cubicBezTo>
                  <a:cubicBezTo>
                    <a:pt x="1506" y="1219"/>
                    <a:pt x="1547" y="1182"/>
                    <a:pt x="1547" y="1135"/>
                  </a:cubicBezTo>
                  <a:cubicBezTo>
                    <a:pt x="1558" y="865"/>
                    <a:pt x="1571" y="595"/>
                    <a:pt x="1578" y="325"/>
                  </a:cubicBezTo>
                  <a:cubicBezTo>
                    <a:pt x="1578" y="230"/>
                    <a:pt x="1599" y="103"/>
                    <a:pt x="1506" y="39"/>
                  </a:cubicBezTo>
                  <a:cubicBezTo>
                    <a:pt x="1462" y="9"/>
                    <a:pt x="1398" y="1"/>
                    <a:pt x="13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98" name="Google Shape;1198;p69"/>
            <p:cNvSpPr/>
            <p:nvPr/>
          </p:nvSpPr>
          <p:spPr>
            <a:xfrm>
              <a:off x="6732367" y="2364686"/>
              <a:ext cx="36238" cy="3287"/>
            </a:xfrm>
            <a:custGeom>
              <a:avLst/>
              <a:gdLst/>
              <a:ahLst/>
              <a:cxnLst/>
              <a:rect l="l" t="t" r="r" b="b"/>
              <a:pathLst>
                <a:path w="1411" h="128" extrusionOk="0">
                  <a:moveTo>
                    <a:pt x="41" y="0"/>
                  </a:moveTo>
                  <a:cubicBezTo>
                    <a:pt x="10" y="0"/>
                    <a:pt x="1" y="55"/>
                    <a:pt x="37" y="58"/>
                  </a:cubicBezTo>
                  <a:cubicBezTo>
                    <a:pt x="365" y="104"/>
                    <a:pt x="697" y="127"/>
                    <a:pt x="1028" y="127"/>
                  </a:cubicBezTo>
                  <a:cubicBezTo>
                    <a:pt x="1139" y="127"/>
                    <a:pt x="1249" y="125"/>
                    <a:pt x="1359" y="120"/>
                  </a:cubicBezTo>
                  <a:cubicBezTo>
                    <a:pt x="1360" y="120"/>
                    <a:pt x="1361" y="120"/>
                    <a:pt x="1362" y="120"/>
                  </a:cubicBezTo>
                  <a:cubicBezTo>
                    <a:pt x="1410" y="120"/>
                    <a:pt x="1409" y="45"/>
                    <a:pt x="1362" y="45"/>
                  </a:cubicBezTo>
                  <a:cubicBezTo>
                    <a:pt x="1269" y="47"/>
                    <a:pt x="1176" y="48"/>
                    <a:pt x="1084" y="48"/>
                  </a:cubicBezTo>
                  <a:cubicBezTo>
                    <a:pt x="736" y="48"/>
                    <a:pt x="389" y="33"/>
                    <a:pt x="44" y="0"/>
                  </a:cubicBezTo>
                  <a:cubicBezTo>
                    <a:pt x="43" y="0"/>
                    <a:pt x="42" y="0"/>
                    <a:pt x="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199" name="Google Shape;1199;p69"/>
            <p:cNvSpPr/>
            <p:nvPr/>
          </p:nvSpPr>
          <p:spPr>
            <a:xfrm>
              <a:off x="6760438" y="2349944"/>
              <a:ext cx="50261" cy="5008"/>
            </a:xfrm>
            <a:custGeom>
              <a:avLst/>
              <a:gdLst/>
              <a:ahLst/>
              <a:cxnLst/>
              <a:rect l="l" t="t" r="r" b="b"/>
              <a:pathLst>
                <a:path w="1957" h="195" extrusionOk="0">
                  <a:moveTo>
                    <a:pt x="55" y="0"/>
                  </a:moveTo>
                  <a:cubicBezTo>
                    <a:pt x="10" y="0"/>
                    <a:pt x="1" y="79"/>
                    <a:pt x="47" y="86"/>
                  </a:cubicBezTo>
                  <a:cubicBezTo>
                    <a:pt x="517" y="159"/>
                    <a:pt x="990" y="194"/>
                    <a:pt x="1465" y="194"/>
                  </a:cubicBezTo>
                  <a:cubicBezTo>
                    <a:pt x="1608" y="194"/>
                    <a:pt x="1752" y="191"/>
                    <a:pt x="1895" y="185"/>
                  </a:cubicBezTo>
                  <a:cubicBezTo>
                    <a:pt x="1957" y="185"/>
                    <a:pt x="1957" y="93"/>
                    <a:pt x="1895" y="93"/>
                  </a:cubicBezTo>
                  <a:cubicBezTo>
                    <a:pt x="1839" y="93"/>
                    <a:pt x="1783" y="94"/>
                    <a:pt x="1728" y="94"/>
                  </a:cubicBezTo>
                  <a:cubicBezTo>
                    <a:pt x="1169" y="94"/>
                    <a:pt x="613" y="63"/>
                    <a:pt x="58" y="0"/>
                  </a:cubicBezTo>
                  <a:cubicBezTo>
                    <a:pt x="57" y="0"/>
                    <a:pt x="56" y="0"/>
                    <a:pt x="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1200" name="Google Shape;1200;p69"/>
          <p:cNvSpPr txBox="1"/>
          <p:nvPr/>
        </p:nvSpPr>
        <p:spPr>
          <a:xfrm>
            <a:off x="1348167" y="3398467"/>
            <a:ext cx="2395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t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I can identify the elements of an historical narrative. 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1201" name="Google Shape;1201;p69"/>
          <p:cNvSpPr txBox="1"/>
          <p:nvPr/>
        </p:nvSpPr>
        <p:spPr>
          <a:xfrm>
            <a:off x="4898400" y="3330633"/>
            <a:ext cx="2395200" cy="8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t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I can visualize a narrative using a chart that identifies the elements of a story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1202" name="Google Shape;1202;p69"/>
          <p:cNvSpPr txBox="1"/>
          <p:nvPr/>
        </p:nvSpPr>
        <p:spPr>
          <a:xfrm>
            <a:off x="8448633" y="3436567"/>
            <a:ext cx="2395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121900" anchor="t" anchorCtr="0">
            <a:noAutofit/>
          </a:bodyPr>
          <a:lstStyle/>
          <a:p>
            <a:pPr marL="16933" marR="0" lvl="0" indent="0" algn="ctr" defTabSz="1219170" rtl="0" eaLnBrk="1" fontAlgn="auto" latinLnBrk="0" hangingPunct="1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I can collaborate using a common document.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1203" name="Google Shape;1203;p69"/>
          <p:cNvSpPr txBox="1">
            <a:spLocks noGrp="1"/>
          </p:cNvSpPr>
          <p:nvPr>
            <p:ph type="subTitle" idx="4294967295"/>
          </p:nvPr>
        </p:nvSpPr>
        <p:spPr>
          <a:xfrm>
            <a:off x="1140800" y="244200"/>
            <a:ext cx="9910400" cy="3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ctr"/>
            <a:r>
              <a:rPr lang="en"/>
              <a:t>7.I.1.3 Analyze details, central ideas, and inferences from sources using discipline-specific strategies.</a:t>
            </a:r>
            <a:endParaRPr/>
          </a:p>
        </p:txBody>
      </p:sp>
      <p:sp>
        <p:nvSpPr>
          <p:cNvPr id="1204" name="Google Shape;1204;p69"/>
          <p:cNvSpPr/>
          <p:nvPr/>
        </p:nvSpPr>
        <p:spPr>
          <a:xfrm rot="-9801547">
            <a:off x="8075126" y="590833"/>
            <a:ext cx="607972" cy="567147"/>
          </a:xfrm>
          <a:custGeom>
            <a:avLst/>
            <a:gdLst/>
            <a:ahLst/>
            <a:cxnLst/>
            <a:rect l="l" t="t" r="r" b="b"/>
            <a:pathLst>
              <a:path w="11756" h="17867" extrusionOk="0">
                <a:moveTo>
                  <a:pt x="9185" y="1"/>
                </a:moveTo>
                <a:cubicBezTo>
                  <a:pt x="8923" y="1"/>
                  <a:pt x="8661" y="15"/>
                  <a:pt x="8403" y="54"/>
                </a:cubicBezTo>
                <a:cubicBezTo>
                  <a:pt x="8292" y="70"/>
                  <a:pt x="8178" y="76"/>
                  <a:pt x="8065" y="76"/>
                </a:cubicBezTo>
                <a:cubicBezTo>
                  <a:pt x="7889" y="76"/>
                  <a:pt x="7716" y="61"/>
                  <a:pt x="7564" y="46"/>
                </a:cubicBezTo>
                <a:cubicBezTo>
                  <a:pt x="7529" y="43"/>
                  <a:pt x="7493" y="41"/>
                  <a:pt x="7458" y="41"/>
                </a:cubicBezTo>
                <a:cubicBezTo>
                  <a:pt x="7276" y="41"/>
                  <a:pt x="7098" y="80"/>
                  <a:pt x="6916" y="80"/>
                </a:cubicBezTo>
                <a:cubicBezTo>
                  <a:pt x="6881" y="80"/>
                  <a:pt x="6845" y="78"/>
                  <a:pt x="6809" y="75"/>
                </a:cubicBezTo>
                <a:cubicBezTo>
                  <a:pt x="6756" y="70"/>
                  <a:pt x="6701" y="68"/>
                  <a:pt x="6647" y="68"/>
                </a:cubicBezTo>
                <a:cubicBezTo>
                  <a:pt x="6292" y="68"/>
                  <a:pt x="5928" y="161"/>
                  <a:pt x="5571" y="216"/>
                </a:cubicBezTo>
                <a:cubicBezTo>
                  <a:pt x="5298" y="256"/>
                  <a:pt x="5062" y="368"/>
                  <a:pt x="4847" y="558"/>
                </a:cubicBezTo>
                <a:cubicBezTo>
                  <a:pt x="4704" y="686"/>
                  <a:pt x="4852" y="761"/>
                  <a:pt x="4831" y="860"/>
                </a:cubicBezTo>
                <a:cubicBezTo>
                  <a:pt x="4827" y="880"/>
                  <a:pt x="4811" y="905"/>
                  <a:pt x="4790" y="921"/>
                </a:cubicBezTo>
                <a:cubicBezTo>
                  <a:pt x="4683" y="1045"/>
                  <a:pt x="4786" y="1136"/>
                  <a:pt x="4864" y="1178"/>
                </a:cubicBezTo>
                <a:cubicBezTo>
                  <a:pt x="5079" y="1287"/>
                  <a:pt x="5274" y="1421"/>
                  <a:pt x="5547" y="1421"/>
                </a:cubicBezTo>
                <a:cubicBezTo>
                  <a:pt x="5552" y="1421"/>
                  <a:pt x="5557" y="1421"/>
                  <a:pt x="5562" y="1421"/>
                </a:cubicBezTo>
                <a:cubicBezTo>
                  <a:pt x="5603" y="1420"/>
                  <a:pt x="5645" y="1419"/>
                  <a:pt x="5686" y="1419"/>
                </a:cubicBezTo>
                <a:cubicBezTo>
                  <a:pt x="6161" y="1419"/>
                  <a:pt x="6636" y="1478"/>
                  <a:pt x="7107" y="1512"/>
                </a:cubicBezTo>
                <a:cubicBezTo>
                  <a:pt x="7589" y="1544"/>
                  <a:pt x="8073" y="1582"/>
                  <a:pt x="8572" y="1619"/>
                </a:cubicBezTo>
                <a:cubicBezTo>
                  <a:pt x="8514" y="1767"/>
                  <a:pt x="8477" y="1916"/>
                  <a:pt x="8325" y="1933"/>
                </a:cubicBezTo>
                <a:cubicBezTo>
                  <a:pt x="7919" y="1975"/>
                  <a:pt x="7771" y="2367"/>
                  <a:pt x="7461" y="2540"/>
                </a:cubicBezTo>
                <a:cubicBezTo>
                  <a:pt x="7362" y="2598"/>
                  <a:pt x="7231" y="2623"/>
                  <a:pt x="7164" y="2693"/>
                </a:cubicBezTo>
                <a:cubicBezTo>
                  <a:pt x="6949" y="2928"/>
                  <a:pt x="6714" y="3135"/>
                  <a:pt x="6491" y="3353"/>
                </a:cubicBezTo>
                <a:cubicBezTo>
                  <a:pt x="6396" y="3444"/>
                  <a:pt x="6206" y="3498"/>
                  <a:pt x="6190" y="3535"/>
                </a:cubicBezTo>
                <a:cubicBezTo>
                  <a:pt x="6070" y="3783"/>
                  <a:pt x="5813" y="3869"/>
                  <a:pt x="5645" y="4056"/>
                </a:cubicBezTo>
                <a:cubicBezTo>
                  <a:pt x="5434" y="4294"/>
                  <a:pt x="5141" y="4473"/>
                  <a:pt x="4963" y="4732"/>
                </a:cubicBezTo>
                <a:cubicBezTo>
                  <a:pt x="4765" y="5018"/>
                  <a:pt x="4481" y="5211"/>
                  <a:pt x="4298" y="5500"/>
                </a:cubicBezTo>
                <a:cubicBezTo>
                  <a:pt x="4063" y="5872"/>
                  <a:pt x="3696" y="6128"/>
                  <a:pt x="3506" y="6558"/>
                </a:cubicBezTo>
                <a:cubicBezTo>
                  <a:pt x="3378" y="6838"/>
                  <a:pt x="3183" y="7127"/>
                  <a:pt x="2953" y="7387"/>
                </a:cubicBezTo>
                <a:cubicBezTo>
                  <a:pt x="2746" y="7610"/>
                  <a:pt x="2618" y="7957"/>
                  <a:pt x="2482" y="8263"/>
                </a:cubicBezTo>
                <a:cubicBezTo>
                  <a:pt x="2400" y="8444"/>
                  <a:pt x="2201" y="8626"/>
                  <a:pt x="2221" y="8791"/>
                </a:cubicBezTo>
                <a:cubicBezTo>
                  <a:pt x="2240" y="8989"/>
                  <a:pt x="2193" y="9037"/>
                  <a:pt x="2041" y="9037"/>
                </a:cubicBezTo>
                <a:cubicBezTo>
                  <a:pt x="2022" y="9037"/>
                  <a:pt x="2001" y="9036"/>
                  <a:pt x="1978" y="9035"/>
                </a:cubicBezTo>
                <a:lnTo>
                  <a:pt x="1978" y="9035"/>
                </a:lnTo>
                <a:cubicBezTo>
                  <a:pt x="2226" y="9266"/>
                  <a:pt x="1998" y="9423"/>
                  <a:pt x="1891" y="9510"/>
                </a:cubicBezTo>
                <a:cubicBezTo>
                  <a:pt x="1771" y="9605"/>
                  <a:pt x="1784" y="9683"/>
                  <a:pt x="1747" y="9794"/>
                </a:cubicBezTo>
                <a:cubicBezTo>
                  <a:pt x="1664" y="10067"/>
                  <a:pt x="1660" y="10377"/>
                  <a:pt x="1421" y="10592"/>
                </a:cubicBezTo>
                <a:cubicBezTo>
                  <a:pt x="1305" y="10699"/>
                  <a:pt x="1239" y="10864"/>
                  <a:pt x="1226" y="11017"/>
                </a:cubicBezTo>
                <a:cubicBezTo>
                  <a:pt x="1206" y="11202"/>
                  <a:pt x="1070" y="11397"/>
                  <a:pt x="1074" y="11520"/>
                </a:cubicBezTo>
                <a:cubicBezTo>
                  <a:pt x="1087" y="11900"/>
                  <a:pt x="677" y="12132"/>
                  <a:pt x="776" y="12536"/>
                </a:cubicBezTo>
                <a:cubicBezTo>
                  <a:pt x="793" y="12594"/>
                  <a:pt x="698" y="12809"/>
                  <a:pt x="677" y="12933"/>
                </a:cubicBezTo>
                <a:cubicBezTo>
                  <a:pt x="649" y="13127"/>
                  <a:pt x="426" y="13247"/>
                  <a:pt x="508" y="13461"/>
                </a:cubicBezTo>
                <a:cubicBezTo>
                  <a:pt x="553" y="13585"/>
                  <a:pt x="504" y="13697"/>
                  <a:pt x="496" y="13813"/>
                </a:cubicBezTo>
                <a:cubicBezTo>
                  <a:pt x="483" y="13965"/>
                  <a:pt x="376" y="14051"/>
                  <a:pt x="347" y="14171"/>
                </a:cubicBezTo>
                <a:cubicBezTo>
                  <a:pt x="285" y="14432"/>
                  <a:pt x="281" y="14712"/>
                  <a:pt x="231" y="14981"/>
                </a:cubicBezTo>
                <a:cubicBezTo>
                  <a:pt x="186" y="15249"/>
                  <a:pt x="29" y="15492"/>
                  <a:pt x="25" y="15778"/>
                </a:cubicBezTo>
                <a:cubicBezTo>
                  <a:pt x="21" y="16191"/>
                  <a:pt x="1" y="16595"/>
                  <a:pt x="71" y="17020"/>
                </a:cubicBezTo>
                <a:cubicBezTo>
                  <a:pt x="145" y="17479"/>
                  <a:pt x="442" y="17636"/>
                  <a:pt x="735" y="17834"/>
                </a:cubicBezTo>
                <a:cubicBezTo>
                  <a:pt x="769" y="17856"/>
                  <a:pt x="819" y="17866"/>
                  <a:pt x="875" y="17866"/>
                </a:cubicBezTo>
                <a:cubicBezTo>
                  <a:pt x="1091" y="17866"/>
                  <a:pt x="1417" y="17723"/>
                  <a:pt x="1466" y="17569"/>
                </a:cubicBezTo>
                <a:cubicBezTo>
                  <a:pt x="1524" y="17375"/>
                  <a:pt x="1751" y="17293"/>
                  <a:pt x="1747" y="17087"/>
                </a:cubicBezTo>
                <a:cubicBezTo>
                  <a:pt x="1747" y="16616"/>
                  <a:pt x="1726" y="16149"/>
                  <a:pt x="1726" y="15678"/>
                </a:cubicBezTo>
                <a:cubicBezTo>
                  <a:pt x="1726" y="15315"/>
                  <a:pt x="1743" y="14956"/>
                  <a:pt x="1756" y="14592"/>
                </a:cubicBezTo>
                <a:cubicBezTo>
                  <a:pt x="1759" y="14501"/>
                  <a:pt x="1855" y="14436"/>
                  <a:pt x="1838" y="14324"/>
                </a:cubicBezTo>
                <a:cubicBezTo>
                  <a:pt x="1775" y="13977"/>
                  <a:pt x="1879" y="13639"/>
                  <a:pt x="1945" y="13308"/>
                </a:cubicBezTo>
                <a:cubicBezTo>
                  <a:pt x="2073" y="12677"/>
                  <a:pt x="2255" y="12054"/>
                  <a:pt x="2453" y="11442"/>
                </a:cubicBezTo>
                <a:cubicBezTo>
                  <a:pt x="2692" y="10711"/>
                  <a:pt x="3002" y="10001"/>
                  <a:pt x="3366" y="9328"/>
                </a:cubicBezTo>
                <a:cubicBezTo>
                  <a:pt x="3708" y="8696"/>
                  <a:pt x="4022" y="8044"/>
                  <a:pt x="4481" y="7470"/>
                </a:cubicBezTo>
                <a:cubicBezTo>
                  <a:pt x="4955" y="6876"/>
                  <a:pt x="5409" y="6268"/>
                  <a:pt x="5893" y="5682"/>
                </a:cubicBezTo>
                <a:cubicBezTo>
                  <a:pt x="6124" y="5401"/>
                  <a:pt x="6446" y="5199"/>
                  <a:pt x="6631" y="4914"/>
                </a:cubicBezTo>
                <a:cubicBezTo>
                  <a:pt x="6863" y="4555"/>
                  <a:pt x="7210" y="4353"/>
                  <a:pt x="7494" y="4080"/>
                </a:cubicBezTo>
                <a:cubicBezTo>
                  <a:pt x="7730" y="3848"/>
                  <a:pt x="7982" y="3593"/>
                  <a:pt x="8283" y="3415"/>
                </a:cubicBezTo>
                <a:cubicBezTo>
                  <a:pt x="8436" y="3328"/>
                  <a:pt x="8544" y="3105"/>
                  <a:pt x="8687" y="3085"/>
                </a:cubicBezTo>
                <a:cubicBezTo>
                  <a:pt x="8832" y="3065"/>
                  <a:pt x="8874" y="2994"/>
                  <a:pt x="8944" y="2920"/>
                </a:cubicBezTo>
                <a:cubicBezTo>
                  <a:pt x="8977" y="2883"/>
                  <a:pt x="8964" y="2782"/>
                  <a:pt x="9030" y="2782"/>
                </a:cubicBezTo>
                <a:cubicBezTo>
                  <a:pt x="9045" y="2782"/>
                  <a:pt x="9064" y="2788"/>
                  <a:pt x="9089" y="2800"/>
                </a:cubicBezTo>
                <a:cubicBezTo>
                  <a:pt x="9188" y="2850"/>
                  <a:pt x="9220" y="2945"/>
                  <a:pt x="9183" y="3044"/>
                </a:cubicBezTo>
                <a:cubicBezTo>
                  <a:pt x="9009" y="3535"/>
                  <a:pt x="8799" y="4018"/>
                  <a:pt x="8659" y="4517"/>
                </a:cubicBezTo>
                <a:cubicBezTo>
                  <a:pt x="8539" y="4943"/>
                  <a:pt x="8258" y="5294"/>
                  <a:pt x="8201" y="5736"/>
                </a:cubicBezTo>
                <a:cubicBezTo>
                  <a:pt x="8167" y="5988"/>
                  <a:pt x="8134" y="6272"/>
                  <a:pt x="8312" y="6463"/>
                </a:cubicBezTo>
                <a:cubicBezTo>
                  <a:pt x="8409" y="6570"/>
                  <a:pt x="8607" y="6654"/>
                  <a:pt x="8762" y="6654"/>
                </a:cubicBezTo>
                <a:cubicBezTo>
                  <a:pt x="8785" y="6654"/>
                  <a:pt x="8807" y="6652"/>
                  <a:pt x="8828" y="6648"/>
                </a:cubicBezTo>
                <a:cubicBezTo>
                  <a:pt x="8985" y="6615"/>
                  <a:pt x="9303" y="6615"/>
                  <a:pt x="9241" y="6272"/>
                </a:cubicBezTo>
                <a:cubicBezTo>
                  <a:pt x="9237" y="6248"/>
                  <a:pt x="9278" y="6190"/>
                  <a:pt x="9303" y="6190"/>
                </a:cubicBezTo>
                <a:cubicBezTo>
                  <a:pt x="9493" y="6161"/>
                  <a:pt x="9505" y="6009"/>
                  <a:pt x="9538" y="5872"/>
                </a:cubicBezTo>
                <a:cubicBezTo>
                  <a:pt x="9617" y="5583"/>
                  <a:pt x="9757" y="5298"/>
                  <a:pt x="9910" y="5062"/>
                </a:cubicBezTo>
                <a:cubicBezTo>
                  <a:pt x="10030" y="4877"/>
                  <a:pt x="10137" y="4650"/>
                  <a:pt x="10211" y="4473"/>
                </a:cubicBezTo>
                <a:cubicBezTo>
                  <a:pt x="10463" y="3865"/>
                  <a:pt x="10818" y="3303"/>
                  <a:pt x="11012" y="2676"/>
                </a:cubicBezTo>
                <a:cubicBezTo>
                  <a:pt x="11078" y="2457"/>
                  <a:pt x="11285" y="2317"/>
                  <a:pt x="11330" y="2123"/>
                </a:cubicBezTo>
                <a:cubicBezTo>
                  <a:pt x="11417" y="1735"/>
                  <a:pt x="11582" y="1376"/>
                  <a:pt x="11660" y="984"/>
                </a:cubicBezTo>
                <a:cubicBezTo>
                  <a:pt x="11755" y="525"/>
                  <a:pt x="11631" y="294"/>
                  <a:pt x="11149" y="178"/>
                </a:cubicBezTo>
                <a:cubicBezTo>
                  <a:pt x="10760" y="88"/>
                  <a:pt x="10352" y="63"/>
                  <a:pt x="9964" y="33"/>
                </a:cubicBezTo>
                <a:cubicBezTo>
                  <a:pt x="9707" y="15"/>
                  <a:pt x="9446" y="1"/>
                  <a:pt x="918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p70"/>
          <p:cNvSpPr txBox="1">
            <a:spLocks noGrp="1"/>
          </p:cNvSpPr>
          <p:nvPr>
            <p:ph type="title"/>
          </p:nvPr>
        </p:nvSpPr>
        <p:spPr>
          <a:xfrm>
            <a:off x="4213600" y="3979200"/>
            <a:ext cx="3764800" cy="48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/>
              <a:t>—UNKNOWN</a:t>
            </a:r>
            <a:endParaRPr/>
          </a:p>
        </p:txBody>
      </p:sp>
      <p:sp>
        <p:nvSpPr>
          <p:cNvPr id="1210" name="Google Shape;1210;p70"/>
          <p:cNvSpPr txBox="1">
            <a:spLocks noGrp="1"/>
          </p:cNvSpPr>
          <p:nvPr>
            <p:ph type="subTitle" idx="1"/>
          </p:nvPr>
        </p:nvSpPr>
        <p:spPr>
          <a:xfrm>
            <a:off x="2598567" y="2842300"/>
            <a:ext cx="6994800" cy="932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indent="0"/>
            <a:r>
              <a:rPr lang="en"/>
              <a:t>“The past does not repeat itself, but it rhymes.”</a:t>
            </a:r>
            <a:endParaRPr/>
          </a:p>
        </p:txBody>
      </p:sp>
      <p:grpSp>
        <p:nvGrpSpPr>
          <p:cNvPr id="1211" name="Google Shape;1211;p70"/>
          <p:cNvGrpSpPr/>
          <p:nvPr/>
        </p:nvGrpSpPr>
        <p:grpSpPr>
          <a:xfrm>
            <a:off x="1030481" y="770621"/>
            <a:ext cx="10192923" cy="5240948"/>
            <a:chOff x="772861" y="577965"/>
            <a:chExt cx="7644692" cy="3930711"/>
          </a:xfrm>
        </p:grpSpPr>
        <p:sp>
          <p:nvSpPr>
            <p:cNvPr id="1212" name="Google Shape;1212;p70"/>
            <p:cNvSpPr/>
            <p:nvPr/>
          </p:nvSpPr>
          <p:spPr>
            <a:xfrm rot="-6451415" flipH="1">
              <a:off x="3518403" y="3680573"/>
              <a:ext cx="520191" cy="659752"/>
            </a:xfrm>
            <a:custGeom>
              <a:avLst/>
              <a:gdLst/>
              <a:ahLst/>
              <a:cxnLst/>
              <a:rect l="l" t="t" r="r" b="b"/>
              <a:pathLst>
                <a:path w="11005" h="13958" extrusionOk="0">
                  <a:moveTo>
                    <a:pt x="9068" y="9311"/>
                  </a:moveTo>
                  <a:cubicBezTo>
                    <a:pt x="8843" y="9123"/>
                    <a:pt x="8598" y="8957"/>
                    <a:pt x="8348" y="8798"/>
                  </a:cubicBezTo>
                  <a:cubicBezTo>
                    <a:pt x="7984" y="8565"/>
                    <a:pt x="7613" y="8348"/>
                    <a:pt x="7205" y="8098"/>
                  </a:cubicBezTo>
                  <a:cubicBezTo>
                    <a:pt x="7256" y="7998"/>
                    <a:pt x="7277" y="7935"/>
                    <a:pt x="7315" y="7879"/>
                  </a:cubicBezTo>
                  <a:cubicBezTo>
                    <a:pt x="7704" y="7291"/>
                    <a:pt x="7998" y="6660"/>
                    <a:pt x="8257" y="6013"/>
                  </a:cubicBezTo>
                  <a:cubicBezTo>
                    <a:pt x="8480" y="5458"/>
                    <a:pt x="8781" y="4942"/>
                    <a:pt x="9097" y="4433"/>
                  </a:cubicBezTo>
                  <a:cubicBezTo>
                    <a:pt x="9401" y="3940"/>
                    <a:pt x="9685" y="3435"/>
                    <a:pt x="9966" y="2928"/>
                  </a:cubicBezTo>
                  <a:cubicBezTo>
                    <a:pt x="10240" y="2437"/>
                    <a:pt x="10499" y="1938"/>
                    <a:pt x="10760" y="1439"/>
                  </a:cubicBezTo>
                  <a:cubicBezTo>
                    <a:pt x="10846" y="1273"/>
                    <a:pt x="10915" y="1099"/>
                    <a:pt x="10984" y="926"/>
                  </a:cubicBezTo>
                  <a:cubicBezTo>
                    <a:pt x="11005" y="870"/>
                    <a:pt x="10995" y="805"/>
                    <a:pt x="11005" y="701"/>
                  </a:cubicBezTo>
                  <a:cubicBezTo>
                    <a:pt x="10790" y="742"/>
                    <a:pt x="10597" y="829"/>
                    <a:pt x="10461" y="624"/>
                  </a:cubicBezTo>
                  <a:cubicBezTo>
                    <a:pt x="10444" y="597"/>
                    <a:pt x="10360" y="583"/>
                    <a:pt x="10319" y="597"/>
                  </a:cubicBezTo>
                  <a:cubicBezTo>
                    <a:pt x="10115" y="666"/>
                    <a:pt x="9941" y="579"/>
                    <a:pt x="9762" y="514"/>
                  </a:cubicBezTo>
                  <a:cubicBezTo>
                    <a:pt x="9415" y="392"/>
                    <a:pt x="9068" y="271"/>
                    <a:pt x="8726" y="143"/>
                  </a:cubicBezTo>
                  <a:cubicBezTo>
                    <a:pt x="8341" y="0"/>
                    <a:pt x="8198" y="21"/>
                    <a:pt x="7956" y="344"/>
                  </a:cubicBezTo>
                  <a:cubicBezTo>
                    <a:pt x="7616" y="795"/>
                    <a:pt x="7288" y="1255"/>
                    <a:pt x="6986" y="1730"/>
                  </a:cubicBezTo>
                  <a:cubicBezTo>
                    <a:pt x="6618" y="2305"/>
                    <a:pt x="6283" y="2901"/>
                    <a:pt x="5932" y="3486"/>
                  </a:cubicBezTo>
                  <a:cubicBezTo>
                    <a:pt x="5524" y="4179"/>
                    <a:pt x="5067" y="4841"/>
                    <a:pt x="4575" y="5479"/>
                  </a:cubicBezTo>
                  <a:cubicBezTo>
                    <a:pt x="4377" y="5732"/>
                    <a:pt x="4165" y="5978"/>
                    <a:pt x="3954" y="6237"/>
                  </a:cubicBezTo>
                  <a:cubicBezTo>
                    <a:pt x="3854" y="6203"/>
                    <a:pt x="3770" y="6182"/>
                    <a:pt x="3691" y="6151"/>
                  </a:cubicBezTo>
                  <a:cubicBezTo>
                    <a:pt x="2887" y="5801"/>
                    <a:pt x="2045" y="5565"/>
                    <a:pt x="1183" y="5399"/>
                  </a:cubicBezTo>
                  <a:cubicBezTo>
                    <a:pt x="909" y="5347"/>
                    <a:pt x="625" y="5330"/>
                    <a:pt x="344" y="5312"/>
                  </a:cubicBezTo>
                  <a:cubicBezTo>
                    <a:pt x="161" y="5298"/>
                    <a:pt x="25" y="5392"/>
                    <a:pt x="15" y="5569"/>
                  </a:cubicBezTo>
                  <a:cubicBezTo>
                    <a:pt x="1" y="5818"/>
                    <a:pt x="4" y="6075"/>
                    <a:pt x="43" y="6320"/>
                  </a:cubicBezTo>
                  <a:cubicBezTo>
                    <a:pt x="74" y="6518"/>
                    <a:pt x="150" y="6715"/>
                    <a:pt x="230" y="6902"/>
                  </a:cubicBezTo>
                  <a:cubicBezTo>
                    <a:pt x="517" y="7578"/>
                    <a:pt x="649" y="8295"/>
                    <a:pt x="798" y="9002"/>
                  </a:cubicBezTo>
                  <a:cubicBezTo>
                    <a:pt x="1051" y="10198"/>
                    <a:pt x="1165" y="11410"/>
                    <a:pt x="1172" y="12630"/>
                  </a:cubicBezTo>
                  <a:cubicBezTo>
                    <a:pt x="1176" y="12935"/>
                    <a:pt x="1207" y="13240"/>
                    <a:pt x="1252" y="13538"/>
                  </a:cubicBezTo>
                  <a:cubicBezTo>
                    <a:pt x="1297" y="13825"/>
                    <a:pt x="1488" y="13957"/>
                    <a:pt x="1779" y="13892"/>
                  </a:cubicBezTo>
                  <a:cubicBezTo>
                    <a:pt x="1941" y="13853"/>
                    <a:pt x="2097" y="13763"/>
                    <a:pt x="2240" y="13670"/>
                  </a:cubicBezTo>
                  <a:cubicBezTo>
                    <a:pt x="2694" y="13375"/>
                    <a:pt x="3126" y="13063"/>
                    <a:pt x="3580" y="12776"/>
                  </a:cubicBezTo>
                  <a:cubicBezTo>
                    <a:pt x="3888" y="12582"/>
                    <a:pt x="4224" y="12426"/>
                    <a:pt x="4540" y="12242"/>
                  </a:cubicBezTo>
                  <a:cubicBezTo>
                    <a:pt x="5305" y="11795"/>
                    <a:pt x="6089" y="11379"/>
                    <a:pt x="6903" y="11015"/>
                  </a:cubicBezTo>
                  <a:cubicBezTo>
                    <a:pt x="7336" y="10825"/>
                    <a:pt x="7759" y="10620"/>
                    <a:pt x="8178" y="10406"/>
                  </a:cubicBezTo>
                  <a:cubicBezTo>
                    <a:pt x="8473" y="10257"/>
                    <a:pt x="8760" y="10091"/>
                    <a:pt x="9030" y="9907"/>
                  </a:cubicBezTo>
                  <a:cubicBezTo>
                    <a:pt x="9284" y="9740"/>
                    <a:pt x="9297" y="9501"/>
                    <a:pt x="9068" y="9311"/>
                  </a:cubicBezTo>
                  <a:close/>
                  <a:moveTo>
                    <a:pt x="3033" y="12457"/>
                  </a:moveTo>
                  <a:cubicBezTo>
                    <a:pt x="3029" y="12464"/>
                    <a:pt x="3029" y="12470"/>
                    <a:pt x="3026" y="12478"/>
                  </a:cubicBezTo>
                  <a:cubicBezTo>
                    <a:pt x="3019" y="12474"/>
                    <a:pt x="3015" y="12470"/>
                    <a:pt x="3009" y="12467"/>
                  </a:cubicBezTo>
                  <a:cubicBezTo>
                    <a:pt x="2991" y="12495"/>
                    <a:pt x="2980" y="12526"/>
                    <a:pt x="2956" y="12547"/>
                  </a:cubicBezTo>
                  <a:cubicBezTo>
                    <a:pt x="2600" y="12869"/>
                    <a:pt x="2190" y="13126"/>
                    <a:pt x="1768" y="13434"/>
                  </a:cubicBezTo>
                  <a:cubicBezTo>
                    <a:pt x="1716" y="13316"/>
                    <a:pt x="1664" y="13250"/>
                    <a:pt x="1661" y="13177"/>
                  </a:cubicBezTo>
                  <a:cubicBezTo>
                    <a:pt x="1643" y="12776"/>
                    <a:pt x="1640" y="12370"/>
                    <a:pt x="1633" y="11965"/>
                  </a:cubicBezTo>
                  <a:cubicBezTo>
                    <a:pt x="1633" y="11944"/>
                    <a:pt x="1671" y="11920"/>
                    <a:pt x="1702" y="11885"/>
                  </a:cubicBezTo>
                  <a:cubicBezTo>
                    <a:pt x="1962" y="12162"/>
                    <a:pt x="1914" y="12637"/>
                    <a:pt x="2319" y="12827"/>
                  </a:cubicBezTo>
                  <a:cubicBezTo>
                    <a:pt x="2451" y="12686"/>
                    <a:pt x="2403" y="12550"/>
                    <a:pt x="2353" y="12432"/>
                  </a:cubicBezTo>
                  <a:cubicBezTo>
                    <a:pt x="2128" y="11885"/>
                    <a:pt x="1896" y="11341"/>
                    <a:pt x="1657" y="10801"/>
                  </a:cubicBezTo>
                  <a:cubicBezTo>
                    <a:pt x="1574" y="10617"/>
                    <a:pt x="1439" y="10454"/>
                    <a:pt x="1488" y="10177"/>
                  </a:cubicBezTo>
                  <a:cubicBezTo>
                    <a:pt x="1592" y="10308"/>
                    <a:pt x="1675" y="10388"/>
                    <a:pt x="1730" y="10486"/>
                  </a:cubicBezTo>
                  <a:cubicBezTo>
                    <a:pt x="1997" y="10943"/>
                    <a:pt x="2249" y="11404"/>
                    <a:pt x="2516" y="11858"/>
                  </a:cubicBezTo>
                  <a:cubicBezTo>
                    <a:pt x="2652" y="12083"/>
                    <a:pt x="2752" y="12336"/>
                    <a:pt x="3009" y="12467"/>
                  </a:cubicBezTo>
                  <a:lnTo>
                    <a:pt x="3009" y="12460"/>
                  </a:lnTo>
                  <a:cubicBezTo>
                    <a:pt x="3019" y="12460"/>
                    <a:pt x="3026" y="12457"/>
                    <a:pt x="3033" y="12457"/>
                  </a:cubicBezTo>
                  <a:cubicBezTo>
                    <a:pt x="3084" y="12266"/>
                    <a:pt x="2970" y="12110"/>
                    <a:pt x="2884" y="11958"/>
                  </a:cubicBezTo>
                  <a:cubicBezTo>
                    <a:pt x="2544" y="11348"/>
                    <a:pt x="2195" y="10745"/>
                    <a:pt x="1845" y="10142"/>
                  </a:cubicBezTo>
                  <a:cubicBezTo>
                    <a:pt x="1726" y="9938"/>
                    <a:pt x="1592" y="9740"/>
                    <a:pt x="1467" y="9536"/>
                  </a:cubicBezTo>
                  <a:cubicBezTo>
                    <a:pt x="1346" y="9331"/>
                    <a:pt x="1266" y="9113"/>
                    <a:pt x="1245" y="8767"/>
                  </a:cubicBezTo>
                  <a:cubicBezTo>
                    <a:pt x="1356" y="8930"/>
                    <a:pt x="1415" y="8999"/>
                    <a:pt x="1456" y="9079"/>
                  </a:cubicBezTo>
                  <a:cubicBezTo>
                    <a:pt x="1629" y="9390"/>
                    <a:pt x="1795" y="9706"/>
                    <a:pt x="1969" y="10021"/>
                  </a:cubicBezTo>
                  <a:cubicBezTo>
                    <a:pt x="2312" y="10652"/>
                    <a:pt x="2738" y="11223"/>
                    <a:pt x="3237" y="11746"/>
                  </a:cubicBezTo>
                  <a:cubicBezTo>
                    <a:pt x="3365" y="11882"/>
                    <a:pt x="3487" y="12027"/>
                    <a:pt x="3622" y="12179"/>
                  </a:cubicBezTo>
                  <a:cubicBezTo>
                    <a:pt x="3445" y="12357"/>
                    <a:pt x="3251" y="12429"/>
                    <a:pt x="3033" y="12457"/>
                  </a:cubicBezTo>
                  <a:close/>
                  <a:moveTo>
                    <a:pt x="3965" y="12024"/>
                  </a:moveTo>
                  <a:cubicBezTo>
                    <a:pt x="3223" y="11289"/>
                    <a:pt x="2593" y="10506"/>
                    <a:pt x="2083" y="9630"/>
                  </a:cubicBezTo>
                  <a:cubicBezTo>
                    <a:pt x="1733" y="9027"/>
                    <a:pt x="1366" y="8427"/>
                    <a:pt x="1065" y="7796"/>
                  </a:cubicBezTo>
                  <a:cubicBezTo>
                    <a:pt x="818" y="7277"/>
                    <a:pt x="656" y="6719"/>
                    <a:pt x="469" y="6175"/>
                  </a:cubicBezTo>
                  <a:cubicBezTo>
                    <a:pt x="434" y="6071"/>
                    <a:pt x="465" y="5950"/>
                    <a:pt x="465" y="5773"/>
                  </a:cubicBezTo>
                  <a:cubicBezTo>
                    <a:pt x="996" y="5805"/>
                    <a:pt x="1450" y="5912"/>
                    <a:pt x="1889" y="6013"/>
                  </a:cubicBezTo>
                  <a:cubicBezTo>
                    <a:pt x="1958" y="6262"/>
                    <a:pt x="2000" y="6494"/>
                    <a:pt x="2083" y="6712"/>
                  </a:cubicBezTo>
                  <a:cubicBezTo>
                    <a:pt x="2160" y="6917"/>
                    <a:pt x="2281" y="7107"/>
                    <a:pt x="2385" y="7302"/>
                  </a:cubicBezTo>
                  <a:cubicBezTo>
                    <a:pt x="2926" y="8337"/>
                    <a:pt x="3632" y="9262"/>
                    <a:pt x="4405" y="10142"/>
                  </a:cubicBezTo>
                  <a:cubicBezTo>
                    <a:pt x="4595" y="10361"/>
                    <a:pt x="4789" y="10582"/>
                    <a:pt x="4973" y="10807"/>
                  </a:cubicBezTo>
                  <a:cubicBezTo>
                    <a:pt x="5080" y="10940"/>
                    <a:pt x="5163" y="11081"/>
                    <a:pt x="5271" y="11237"/>
                  </a:cubicBezTo>
                  <a:cubicBezTo>
                    <a:pt x="4859" y="11580"/>
                    <a:pt x="4405" y="11788"/>
                    <a:pt x="3965" y="12024"/>
                  </a:cubicBezTo>
                  <a:close/>
                  <a:moveTo>
                    <a:pt x="6993" y="10420"/>
                  </a:moveTo>
                  <a:cubicBezTo>
                    <a:pt x="6938" y="10326"/>
                    <a:pt x="6868" y="10233"/>
                    <a:pt x="6823" y="10129"/>
                  </a:cubicBezTo>
                  <a:cubicBezTo>
                    <a:pt x="6674" y="9768"/>
                    <a:pt x="6539" y="9401"/>
                    <a:pt x="6390" y="9040"/>
                  </a:cubicBezTo>
                  <a:cubicBezTo>
                    <a:pt x="6085" y="8295"/>
                    <a:pt x="5638" y="7627"/>
                    <a:pt x="5136" y="6996"/>
                  </a:cubicBezTo>
                  <a:cubicBezTo>
                    <a:pt x="5035" y="6872"/>
                    <a:pt x="4949" y="6709"/>
                    <a:pt x="4738" y="6699"/>
                  </a:cubicBezTo>
                  <a:cubicBezTo>
                    <a:pt x="4668" y="6889"/>
                    <a:pt x="4765" y="7038"/>
                    <a:pt x="4851" y="7177"/>
                  </a:cubicBezTo>
                  <a:cubicBezTo>
                    <a:pt x="5008" y="7422"/>
                    <a:pt x="5167" y="7665"/>
                    <a:pt x="5330" y="7908"/>
                  </a:cubicBezTo>
                  <a:cubicBezTo>
                    <a:pt x="5694" y="8448"/>
                    <a:pt x="5978" y="9030"/>
                    <a:pt x="6203" y="9637"/>
                  </a:cubicBezTo>
                  <a:cubicBezTo>
                    <a:pt x="6317" y="9938"/>
                    <a:pt x="6449" y="10233"/>
                    <a:pt x="6564" y="10534"/>
                  </a:cubicBezTo>
                  <a:cubicBezTo>
                    <a:pt x="6577" y="10565"/>
                    <a:pt x="6546" y="10641"/>
                    <a:pt x="6515" y="10655"/>
                  </a:cubicBezTo>
                  <a:cubicBezTo>
                    <a:pt x="6484" y="10673"/>
                    <a:pt x="6401" y="10655"/>
                    <a:pt x="6380" y="10628"/>
                  </a:cubicBezTo>
                  <a:cubicBezTo>
                    <a:pt x="6210" y="10392"/>
                    <a:pt x="6041" y="10156"/>
                    <a:pt x="5891" y="9910"/>
                  </a:cubicBezTo>
                  <a:cubicBezTo>
                    <a:pt x="5676" y="9557"/>
                    <a:pt x="5483" y="9200"/>
                    <a:pt x="5285" y="8840"/>
                  </a:cubicBezTo>
                  <a:cubicBezTo>
                    <a:pt x="5029" y="8375"/>
                    <a:pt x="4713" y="7949"/>
                    <a:pt x="4343" y="7561"/>
                  </a:cubicBezTo>
                  <a:cubicBezTo>
                    <a:pt x="4214" y="7430"/>
                    <a:pt x="4100" y="7284"/>
                    <a:pt x="3975" y="7139"/>
                  </a:cubicBezTo>
                  <a:cubicBezTo>
                    <a:pt x="3850" y="7169"/>
                    <a:pt x="3871" y="7281"/>
                    <a:pt x="3895" y="7339"/>
                  </a:cubicBezTo>
                  <a:cubicBezTo>
                    <a:pt x="3962" y="7509"/>
                    <a:pt x="4027" y="7692"/>
                    <a:pt x="4141" y="7835"/>
                  </a:cubicBezTo>
                  <a:cubicBezTo>
                    <a:pt x="4578" y="8372"/>
                    <a:pt x="4914" y="8960"/>
                    <a:pt x="5240" y="9560"/>
                  </a:cubicBezTo>
                  <a:cubicBezTo>
                    <a:pt x="5427" y="9907"/>
                    <a:pt x="5646" y="10233"/>
                    <a:pt x="5846" y="10569"/>
                  </a:cubicBezTo>
                  <a:cubicBezTo>
                    <a:pt x="5905" y="10669"/>
                    <a:pt x="5957" y="10773"/>
                    <a:pt x="6016" y="10884"/>
                  </a:cubicBezTo>
                  <a:cubicBezTo>
                    <a:pt x="5943" y="10935"/>
                    <a:pt x="5888" y="10977"/>
                    <a:pt x="5825" y="11005"/>
                  </a:cubicBezTo>
                  <a:cubicBezTo>
                    <a:pt x="5784" y="11026"/>
                    <a:pt x="5729" y="11026"/>
                    <a:pt x="5680" y="11036"/>
                  </a:cubicBezTo>
                  <a:cubicBezTo>
                    <a:pt x="4502" y="9640"/>
                    <a:pt x="3262" y="8303"/>
                    <a:pt x="2454" y="6664"/>
                  </a:cubicBezTo>
                  <a:cubicBezTo>
                    <a:pt x="2395" y="6542"/>
                    <a:pt x="2329" y="6421"/>
                    <a:pt x="2270" y="6299"/>
                  </a:cubicBezTo>
                  <a:cubicBezTo>
                    <a:pt x="2257" y="6272"/>
                    <a:pt x="2257" y="6234"/>
                    <a:pt x="2246" y="6165"/>
                  </a:cubicBezTo>
                  <a:cubicBezTo>
                    <a:pt x="2333" y="6168"/>
                    <a:pt x="2416" y="6158"/>
                    <a:pt x="2486" y="6182"/>
                  </a:cubicBezTo>
                  <a:cubicBezTo>
                    <a:pt x="2835" y="6299"/>
                    <a:pt x="3178" y="6428"/>
                    <a:pt x="3525" y="6553"/>
                  </a:cubicBezTo>
                  <a:cubicBezTo>
                    <a:pt x="3622" y="6587"/>
                    <a:pt x="3719" y="6636"/>
                    <a:pt x="3819" y="6660"/>
                  </a:cubicBezTo>
                  <a:cubicBezTo>
                    <a:pt x="4041" y="6709"/>
                    <a:pt x="4232" y="6657"/>
                    <a:pt x="4373" y="6470"/>
                  </a:cubicBezTo>
                  <a:cubicBezTo>
                    <a:pt x="5126" y="5468"/>
                    <a:pt x="5884" y="4478"/>
                    <a:pt x="6505" y="3393"/>
                  </a:cubicBezTo>
                  <a:cubicBezTo>
                    <a:pt x="7004" y="2520"/>
                    <a:pt x="7520" y="1657"/>
                    <a:pt x="8126" y="843"/>
                  </a:cubicBezTo>
                  <a:cubicBezTo>
                    <a:pt x="8188" y="760"/>
                    <a:pt x="8248" y="676"/>
                    <a:pt x="8313" y="600"/>
                  </a:cubicBezTo>
                  <a:cubicBezTo>
                    <a:pt x="8348" y="562"/>
                    <a:pt x="8396" y="538"/>
                    <a:pt x="8438" y="507"/>
                  </a:cubicBezTo>
                  <a:cubicBezTo>
                    <a:pt x="8972" y="686"/>
                    <a:pt x="9498" y="864"/>
                    <a:pt x="10028" y="1037"/>
                  </a:cubicBezTo>
                  <a:cubicBezTo>
                    <a:pt x="10173" y="1086"/>
                    <a:pt x="10267" y="1179"/>
                    <a:pt x="10306" y="1318"/>
                  </a:cubicBezTo>
                  <a:cubicBezTo>
                    <a:pt x="10319" y="1366"/>
                    <a:pt x="10285" y="1428"/>
                    <a:pt x="10257" y="1535"/>
                  </a:cubicBezTo>
                  <a:cubicBezTo>
                    <a:pt x="10128" y="1387"/>
                    <a:pt x="10035" y="1283"/>
                    <a:pt x="9917" y="1148"/>
                  </a:cubicBezTo>
                  <a:cubicBezTo>
                    <a:pt x="9741" y="1460"/>
                    <a:pt x="9837" y="1698"/>
                    <a:pt x="10000" y="1948"/>
                  </a:cubicBezTo>
                  <a:cubicBezTo>
                    <a:pt x="9921" y="2104"/>
                    <a:pt x="9907" y="2298"/>
                    <a:pt x="9730" y="2409"/>
                  </a:cubicBezTo>
                  <a:lnTo>
                    <a:pt x="9727" y="2405"/>
                  </a:lnTo>
                  <a:lnTo>
                    <a:pt x="9724" y="2409"/>
                  </a:lnTo>
                  <a:lnTo>
                    <a:pt x="9724" y="2409"/>
                  </a:lnTo>
                  <a:cubicBezTo>
                    <a:pt x="9554" y="2946"/>
                    <a:pt x="9269" y="3427"/>
                    <a:pt x="8968" y="3902"/>
                  </a:cubicBezTo>
                  <a:cubicBezTo>
                    <a:pt x="8705" y="4321"/>
                    <a:pt x="8445" y="4740"/>
                    <a:pt x="8198" y="5170"/>
                  </a:cubicBezTo>
                  <a:cubicBezTo>
                    <a:pt x="8074" y="5392"/>
                    <a:pt x="7984" y="5631"/>
                    <a:pt x="7877" y="5863"/>
                  </a:cubicBezTo>
                  <a:cubicBezTo>
                    <a:pt x="7808" y="6016"/>
                    <a:pt x="7738" y="6168"/>
                    <a:pt x="7648" y="6359"/>
                  </a:cubicBezTo>
                  <a:cubicBezTo>
                    <a:pt x="7229" y="5984"/>
                    <a:pt x="7013" y="5503"/>
                    <a:pt x="6609" y="5056"/>
                  </a:cubicBezTo>
                  <a:cubicBezTo>
                    <a:pt x="6688" y="5776"/>
                    <a:pt x="6986" y="6286"/>
                    <a:pt x="7471" y="6699"/>
                  </a:cubicBezTo>
                  <a:cubicBezTo>
                    <a:pt x="7274" y="7252"/>
                    <a:pt x="6906" y="7825"/>
                    <a:pt x="6577" y="8077"/>
                  </a:cubicBezTo>
                  <a:cubicBezTo>
                    <a:pt x="6348" y="7894"/>
                    <a:pt x="6252" y="7613"/>
                    <a:pt x="6071" y="7395"/>
                  </a:cubicBezTo>
                  <a:cubicBezTo>
                    <a:pt x="5884" y="7173"/>
                    <a:pt x="5715" y="6941"/>
                    <a:pt x="5507" y="6674"/>
                  </a:cubicBezTo>
                  <a:cubicBezTo>
                    <a:pt x="5486" y="6768"/>
                    <a:pt x="5454" y="6816"/>
                    <a:pt x="5468" y="6844"/>
                  </a:cubicBezTo>
                  <a:cubicBezTo>
                    <a:pt x="5735" y="7454"/>
                    <a:pt x="6047" y="8039"/>
                    <a:pt x="6439" y="8583"/>
                  </a:cubicBezTo>
                  <a:cubicBezTo>
                    <a:pt x="6519" y="8690"/>
                    <a:pt x="6584" y="8822"/>
                    <a:pt x="6789" y="8826"/>
                  </a:cubicBezTo>
                  <a:cubicBezTo>
                    <a:pt x="6844" y="8749"/>
                    <a:pt x="6914" y="8659"/>
                    <a:pt x="6983" y="8570"/>
                  </a:cubicBezTo>
                  <a:cubicBezTo>
                    <a:pt x="7429" y="8718"/>
                    <a:pt x="8233" y="9214"/>
                    <a:pt x="8604" y="9563"/>
                  </a:cubicBezTo>
                  <a:cubicBezTo>
                    <a:pt x="8257" y="9879"/>
                    <a:pt x="7627" y="10219"/>
                    <a:pt x="6993" y="104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213" name="Google Shape;1213;p70"/>
            <p:cNvSpPr/>
            <p:nvPr/>
          </p:nvSpPr>
          <p:spPr>
            <a:xfrm rot="7038731">
              <a:off x="5126174" y="3633308"/>
              <a:ext cx="175506" cy="222631"/>
            </a:xfrm>
            <a:custGeom>
              <a:avLst/>
              <a:gdLst/>
              <a:ahLst/>
              <a:cxnLst/>
              <a:rect l="l" t="t" r="r" b="b"/>
              <a:pathLst>
                <a:path w="11005" h="13958" extrusionOk="0">
                  <a:moveTo>
                    <a:pt x="9068" y="9311"/>
                  </a:moveTo>
                  <a:cubicBezTo>
                    <a:pt x="8843" y="9123"/>
                    <a:pt x="8598" y="8957"/>
                    <a:pt x="8348" y="8798"/>
                  </a:cubicBezTo>
                  <a:cubicBezTo>
                    <a:pt x="7984" y="8565"/>
                    <a:pt x="7613" y="8348"/>
                    <a:pt x="7205" y="8098"/>
                  </a:cubicBezTo>
                  <a:cubicBezTo>
                    <a:pt x="7256" y="7998"/>
                    <a:pt x="7277" y="7935"/>
                    <a:pt x="7315" y="7879"/>
                  </a:cubicBezTo>
                  <a:cubicBezTo>
                    <a:pt x="7704" y="7291"/>
                    <a:pt x="7998" y="6660"/>
                    <a:pt x="8257" y="6013"/>
                  </a:cubicBezTo>
                  <a:cubicBezTo>
                    <a:pt x="8480" y="5458"/>
                    <a:pt x="8781" y="4942"/>
                    <a:pt x="9097" y="4433"/>
                  </a:cubicBezTo>
                  <a:cubicBezTo>
                    <a:pt x="9401" y="3940"/>
                    <a:pt x="9685" y="3435"/>
                    <a:pt x="9966" y="2928"/>
                  </a:cubicBezTo>
                  <a:cubicBezTo>
                    <a:pt x="10240" y="2437"/>
                    <a:pt x="10499" y="1938"/>
                    <a:pt x="10760" y="1439"/>
                  </a:cubicBezTo>
                  <a:cubicBezTo>
                    <a:pt x="10846" y="1273"/>
                    <a:pt x="10915" y="1099"/>
                    <a:pt x="10984" y="926"/>
                  </a:cubicBezTo>
                  <a:cubicBezTo>
                    <a:pt x="11005" y="870"/>
                    <a:pt x="10995" y="805"/>
                    <a:pt x="11005" y="701"/>
                  </a:cubicBezTo>
                  <a:cubicBezTo>
                    <a:pt x="10790" y="742"/>
                    <a:pt x="10597" y="829"/>
                    <a:pt x="10461" y="624"/>
                  </a:cubicBezTo>
                  <a:cubicBezTo>
                    <a:pt x="10444" y="597"/>
                    <a:pt x="10360" y="583"/>
                    <a:pt x="10319" y="597"/>
                  </a:cubicBezTo>
                  <a:cubicBezTo>
                    <a:pt x="10115" y="666"/>
                    <a:pt x="9941" y="579"/>
                    <a:pt x="9762" y="514"/>
                  </a:cubicBezTo>
                  <a:cubicBezTo>
                    <a:pt x="9415" y="392"/>
                    <a:pt x="9068" y="271"/>
                    <a:pt x="8726" y="143"/>
                  </a:cubicBezTo>
                  <a:cubicBezTo>
                    <a:pt x="8341" y="0"/>
                    <a:pt x="8198" y="21"/>
                    <a:pt x="7956" y="344"/>
                  </a:cubicBezTo>
                  <a:cubicBezTo>
                    <a:pt x="7616" y="795"/>
                    <a:pt x="7288" y="1255"/>
                    <a:pt x="6986" y="1730"/>
                  </a:cubicBezTo>
                  <a:cubicBezTo>
                    <a:pt x="6618" y="2305"/>
                    <a:pt x="6283" y="2901"/>
                    <a:pt x="5932" y="3486"/>
                  </a:cubicBezTo>
                  <a:cubicBezTo>
                    <a:pt x="5524" y="4179"/>
                    <a:pt x="5067" y="4841"/>
                    <a:pt x="4575" y="5479"/>
                  </a:cubicBezTo>
                  <a:cubicBezTo>
                    <a:pt x="4377" y="5732"/>
                    <a:pt x="4165" y="5978"/>
                    <a:pt x="3954" y="6237"/>
                  </a:cubicBezTo>
                  <a:cubicBezTo>
                    <a:pt x="3854" y="6203"/>
                    <a:pt x="3770" y="6182"/>
                    <a:pt x="3691" y="6151"/>
                  </a:cubicBezTo>
                  <a:cubicBezTo>
                    <a:pt x="2887" y="5801"/>
                    <a:pt x="2045" y="5565"/>
                    <a:pt x="1183" y="5399"/>
                  </a:cubicBezTo>
                  <a:cubicBezTo>
                    <a:pt x="909" y="5347"/>
                    <a:pt x="625" y="5330"/>
                    <a:pt x="344" y="5312"/>
                  </a:cubicBezTo>
                  <a:cubicBezTo>
                    <a:pt x="161" y="5298"/>
                    <a:pt x="25" y="5392"/>
                    <a:pt x="15" y="5569"/>
                  </a:cubicBezTo>
                  <a:cubicBezTo>
                    <a:pt x="1" y="5818"/>
                    <a:pt x="4" y="6075"/>
                    <a:pt x="43" y="6320"/>
                  </a:cubicBezTo>
                  <a:cubicBezTo>
                    <a:pt x="74" y="6518"/>
                    <a:pt x="150" y="6715"/>
                    <a:pt x="230" y="6902"/>
                  </a:cubicBezTo>
                  <a:cubicBezTo>
                    <a:pt x="517" y="7578"/>
                    <a:pt x="649" y="8295"/>
                    <a:pt x="798" y="9002"/>
                  </a:cubicBezTo>
                  <a:cubicBezTo>
                    <a:pt x="1051" y="10198"/>
                    <a:pt x="1165" y="11410"/>
                    <a:pt x="1172" y="12630"/>
                  </a:cubicBezTo>
                  <a:cubicBezTo>
                    <a:pt x="1176" y="12935"/>
                    <a:pt x="1207" y="13240"/>
                    <a:pt x="1252" y="13538"/>
                  </a:cubicBezTo>
                  <a:cubicBezTo>
                    <a:pt x="1297" y="13825"/>
                    <a:pt x="1488" y="13957"/>
                    <a:pt x="1779" y="13892"/>
                  </a:cubicBezTo>
                  <a:cubicBezTo>
                    <a:pt x="1941" y="13853"/>
                    <a:pt x="2097" y="13763"/>
                    <a:pt x="2240" y="13670"/>
                  </a:cubicBezTo>
                  <a:cubicBezTo>
                    <a:pt x="2694" y="13375"/>
                    <a:pt x="3126" y="13063"/>
                    <a:pt x="3580" y="12776"/>
                  </a:cubicBezTo>
                  <a:cubicBezTo>
                    <a:pt x="3888" y="12582"/>
                    <a:pt x="4224" y="12426"/>
                    <a:pt x="4540" y="12242"/>
                  </a:cubicBezTo>
                  <a:cubicBezTo>
                    <a:pt x="5305" y="11795"/>
                    <a:pt x="6089" y="11379"/>
                    <a:pt x="6903" y="11015"/>
                  </a:cubicBezTo>
                  <a:cubicBezTo>
                    <a:pt x="7336" y="10825"/>
                    <a:pt x="7759" y="10620"/>
                    <a:pt x="8178" y="10406"/>
                  </a:cubicBezTo>
                  <a:cubicBezTo>
                    <a:pt x="8473" y="10257"/>
                    <a:pt x="8760" y="10091"/>
                    <a:pt x="9030" y="9907"/>
                  </a:cubicBezTo>
                  <a:cubicBezTo>
                    <a:pt x="9284" y="9740"/>
                    <a:pt x="9297" y="9501"/>
                    <a:pt x="9068" y="9311"/>
                  </a:cubicBezTo>
                  <a:close/>
                  <a:moveTo>
                    <a:pt x="3033" y="12457"/>
                  </a:moveTo>
                  <a:cubicBezTo>
                    <a:pt x="3029" y="12464"/>
                    <a:pt x="3029" y="12470"/>
                    <a:pt x="3026" y="12478"/>
                  </a:cubicBezTo>
                  <a:cubicBezTo>
                    <a:pt x="3019" y="12474"/>
                    <a:pt x="3015" y="12470"/>
                    <a:pt x="3009" y="12467"/>
                  </a:cubicBezTo>
                  <a:cubicBezTo>
                    <a:pt x="2991" y="12495"/>
                    <a:pt x="2980" y="12526"/>
                    <a:pt x="2956" y="12547"/>
                  </a:cubicBezTo>
                  <a:cubicBezTo>
                    <a:pt x="2600" y="12869"/>
                    <a:pt x="2190" y="13126"/>
                    <a:pt x="1768" y="13434"/>
                  </a:cubicBezTo>
                  <a:cubicBezTo>
                    <a:pt x="1716" y="13316"/>
                    <a:pt x="1664" y="13250"/>
                    <a:pt x="1661" y="13177"/>
                  </a:cubicBezTo>
                  <a:cubicBezTo>
                    <a:pt x="1643" y="12776"/>
                    <a:pt x="1640" y="12370"/>
                    <a:pt x="1633" y="11965"/>
                  </a:cubicBezTo>
                  <a:cubicBezTo>
                    <a:pt x="1633" y="11944"/>
                    <a:pt x="1671" y="11920"/>
                    <a:pt x="1702" y="11885"/>
                  </a:cubicBezTo>
                  <a:cubicBezTo>
                    <a:pt x="1962" y="12162"/>
                    <a:pt x="1914" y="12637"/>
                    <a:pt x="2319" y="12827"/>
                  </a:cubicBezTo>
                  <a:cubicBezTo>
                    <a:pt x="2451" y="12686"/>
                    <a:pt x="2403" y="12550"/>
                    <a:pt x="2353" y="12432"/>
                  </a:cubicBezTo>
                  <a:cubicBezTo>
                    <a:pt x="2128" y="11885"/>
                    <a:pt x="1896" y="11341"/>
                    <a:pt x="1657" y="10801"/>
                  </a:cubicBezTo>
                  <a:cubicBezTo>
                    <a:pt x="1574" y="10617"/>
                    <a:pt x="1439" y="10454"/>
                    <a:pt x="1488" y="10177"/>
                  </a:cubicBezTo>
                  <a:cubicBezTo>
                    <a:pt x="1592" y="10308"/>
                    <a:pt x="1675" y="10388"/>
                    <a:pt x="1730" y="10486"/>
                  </a:cubicBezTo>
                  <a:cubicBezTo>
                    <a:pt x="1997" y="10943"/>
                    <a:pt x="2249" y="11404"/>
                    <a:pt x="2516" y="11858"/>
                  </a:cubicBezTo>
                  <a:cubicBezTo>
                    <a:pt x="2652" y="12083"/>
                    <a:pt x="2752" y="12336"/>
                    <a:pt x="3009" y="12467"/>
                  </a:cubicBezTo>
                  <a:lnTo>
                    <a:pt x="3009" y="12460"/>
                  </a:lnTo>
                  <a:cubicBezTo>
                    <a:pt x="3019" y="12460"/>
                    <a:pt x="3026" y="12457"/>
                    <a:pt x="3033" y="12457"/>
                  </a:cubicBezTo>
                  <a:cubicBezTo>
                    <a:pt x="3084" y="12266"/>
                    <a:pt x="2970" y="12110"/>
                    <a:pt x="2884" y="11958"/>
                  </a:cubicBezTo>
                  <a:cubicBezTo>
                    <a:pt x="2544" y="11348"/>
                    <a:pt x="2195" y="10745"/>
                    <a:pt x="1845" y="10142"/>
                  </a:cubicBezTo>
                  <a:cubicBezTo>
                    <a:pt x="1726" y="9938"/>
                    <a:pt x="1592" y="9740"/>
                    <a:pt x="1467" y="9536"/>
                  </a:cubicBezTo>
                  <a:cubicBezTo>
                    <a:pt x="1346" y="9331"/>
                    <a:pt x="1266" y="9113"/>
                    <a:pt x="1245" y="8767"/>
                  </a:cubicBezTo>
                  <a:cubicBezTo>
                    <a:pt x="1356" y="8930"/>
                    <a:pt x="1415" y="8999"/>
                    <a:pt x="1456" y="9079"/>
                  </a:cubicBezTo>
                  <a:cubicBezTo>
                    <a:pt x="1629" y="9390"/>
                    <a:pt x="1795" y="9706"/>
                    <a:pt x="1969" y="10021"/>
                  </a:cubicBezTo>
                  <a:cubicBezTo>
                    <a:pt x="2312" y="10652"/>
                    <a:pt x="2738" y="11223"/>
                    <a:pt x="3237" y="11746"/>
                  </a:cubicBezTo>
                  <a:cubicBezTo>
                    <a:pt x="3365" y="11882"/>
                    <a:pt x="3487" y="12027"/>
                    <a:pt x="3622" y="12179"/>
                  </a:cubicBezTo>
                  <a:cubicBezTo>
                    <a:pt x="3445" y="12357"/>
                    <a:pt x="3251" y="12429"/>
                    <a:pt x="3033" y="12457"/>
                  </a:cubicBezTo>
                  <a:close/>
                  <a:moveTo>
                    <a:pt x="3965" y="12024"/>
                  </a:moveTo>
                  <a:cubicBezTo>
                    <a:pt x="3223" y="11289"/>
                    <a:pt x="2593" y="10506"/>
                    <a:pt x="2083" y="9630"/>
                  </a:cubicBezTo>
                  <a:cubicBezTo>
                    <a:pt x="1733" y="9027"/>
                    <a:pt x="1366" y="8427"/>
                    <a:pt x="1065" y="7796"/>
                  </a:cubicBezTo>
                  <a:cubicBezTo>
                    <a:pt x="818" y="7277"/>
                    <a:pt x="656" y="6719"/>
                    <a:pt x="469" y="6175"/>
                  </a:cubicBezTo>
                  <a:cubicBezTo>
                    <a:pt x="434" y="6071"/>
                    <a:pt x="465" y="5950"/>
                    <a:pt x="465" y="5773"/>
                  </a:cubicBezTo>
                  <a:cubicBezTo>
                    <a:pt x="996" y="5805"/>
                    <a:pt x="1450" y="5912"/>
                    <a:pt x="1889" y="6013"/>
                  </a:cubicBezTo>
                  <a:cubicBezTo>
                    <a:pt x="1958" y="6262"/>
                    <a:pt x="2000" y="6494"/>
                    <a:pt x="2083" y="6712"/>
                  </a:cubicBezTo>
                  <a:cubicBezTo>
                    <a:pt x="2160" y="6917"/>
                    <a:pt x="2281" y="7107"/>
                    <a:pt x="2385" y="7302"/>
                  </a:cubicBezTo>
                  <a:cubicBezTo>
                    <a:pt x="2926" y="8337"/>
                    <a:pt x="3632" y="9262"/>
                    <a:pt x="4405" y="10142"/>
                  </a:cubicBezTo>
                  <a:cubicBezTo>
                    <a:pt x="4595" y="10361"/>
                    <a:pt x="4789" y="10582"/>
                    <a:pt x="4973" y="10807"/>
                  </a:cubicBezTo>
                  <a:cubicBezTo>
                    <a:pt x="5080" y="10940"/>
                    <a:pt x="5163" y="11081"/>
                    <a:pt x="5271" y="11237"/>
                  </a:cubicBezTo>
                  <a:cubicBezTo>
                    <a:pt x="4859" y="11580"/>
                    <a:pt x="4405" y="11788"/>
                    <a:pt x="3965" y="12024"/>
                  </a:cubicBezTo>
                  <a:close/>
                  <a:moveTo>
                    <a:pt x="6993" y="10420"/>
                  </a:moveTo>
                  <a:cubicBezTo>
                    <a:pt x="6938" y="10326"/>
                    <a:pt x="6868" y="10233"/>
                    <a:pt x="6823" y="10129"/>
                  </a:cubicBezTo>
                  <a:cubicBezTo>
                    <a:pt x="6674" y="9768"/>
                    <a:pt x="6539" y="9401"/>
                    <a:pt x="6390" y="9040"/>
                  </a:cubicBezTo>
                  <a:cubicBezTo>
                    <a:pt x="6085" y="8295"/>
                    <a:pt x="5638" y="7627"/>
                    <a:pt x="5136" y="6996"/>
                  </a:cubicBezTo>
                  <a:cubicBezTo>
                    <a:pt x="5035" y="6872"/>
                    <a:pt x="4949" y="6709"/>
                    <a:pt x="4738" y="6699"/>
                  </a:cubicBezTo>
                  <a:cubicBezTo>
                    <a:pt x="4668" y="6889"/>
                    <a:pt x="4765" y="7038"/>
                    <a:pt x="4851" y="7177"/>
                  </a:cubicBezTo>
                  <a:cubicBezTo>
                    <a:pt x="5008" y="7422"/>
                    <a:pt x="5167" y="7665"/>
                    <a:pt x="5330" y="7908"/>
                  </a:cubicBezTo>
                  <a:cubicBezTo>
                    <a:pt x="5694" y="8448"/>
                    <a:pt x="5978" y="9030"/>
                    <a:pt x="6203" y="9637"/>
                  </a:cubicBezTo>
                  <a:cubicBezTo>
                    <a:pt x="6317" y="9938"/>
                    <a:pt x="6449" y="10233"/>
                    <a:pt x="6564" y="10534"/>
                  </a:cubicBezTo>
                  <a:cubicBezTo>
                    <a:pt x="6577" y="10565"/>
                    <a:pt x="6546" y="10641"/>
                    <a:pt x="6515" y="10655"/>
                  </a:cubicBezTo>
                  <a:cubicBezTo>
                    <a:pt x="6484" y="10673"/>
                    <a:pt x="6401" y="10655"/>
                    <a:pt x="6380" y="10628"/>
                  </a:cubicBezTo>
                  <a:cubicBezTo>
                    <a:pt x="6210" y="10392"/>
                    <a:pt x="6041" y="10156"/>
                    <a:pt x="5891" y="9910"/>
                  </a:cubicBezTo>
                  <a:cubicBezTo>
                    <a:pt x="5676" y="9557"/>
                    <a:pt x="5483" y="9200"/>
                    <a:pt x="5285" y="8840"/>
                  </a:cubicBezTo>
                  <a:cubicBezTo>
                    <a:pt x="5029" y="8375"/>
                    <a:pt x="4713" y="7949"/>
                    <a:pt x="4343" y="7561"/>
                  </a:cubicBezTo>
                  <a:cubicBezTo>
                    <a:pt x="4214" y="7430"/>
                    <a:pt x="4100" y="7284"/>
                    <a:pt x="3975" y="7139"/>
                  </a:cubicBezTo>
                  <a:cubicBezTo>
                    <a:pt x="3850" y="7169"/>
                    <a:pt x="3871" y="7281"/>
                    <a:pt x="3895" y="7339"/>
                  </a:cubicBezTo>
                  <a:cubicBezTo>
                    <a:pt x="3962" y="7509"/>
                    <a:pt x="4027" y="7692"/>
                    <a:pt x="4141" y="7835"/>
                  </a:cubicBezTo>
                  <a:cubicBezTo>
                    <a:pt x="4578" y="8372"/>
                    <a:pt x="4914" y="8960"/>
                    <a:pt x="5240" y="9560"/>
                  </a:cubicBezTo>
                  <a:cubicBezTo>
                    <a:pt x="5427" y="9907"/>
                    <a:pt x="5646" y="10233"/>
                    <a:pt x="5846" y="10569"/>
                  </a:cubicBezTo>
                  <a:cubicBezTo>
                    <a:pt x="5905" y="10669"/>
                    <a:pt x="5957" y="10773"/>
                    <a:pt x="6016" y="10884"/>
                  </a:cubicBezTo>
                  <a:cubicBezTo>
                    <a:pt x="5943" y="10935"/>
                    <a:pt x="5888" y="10977"/>
                    <a:pt x="5825" y="11005"/>
                  </a:cubicBezTo>
                  <a:cubicBezTo>
                    <a:pt x="5784" y="11026"/>
                    <a:pt x="5729" y="11026"/>
                    <a:pt x="5680" y="11036"/>
                  </a:cubicBezTo>
                  <a:cubicBezTo>
                    <a:pt x="4502" y="9640"/>
                    <a:pt x="3262" y="8303"/>
                    <a:pt x="2454" y="6664"/>
                  </a:cubicBezTo>
                  <a:cubicBezTo>
                    <a:pt x="2395" y="6542"/>
                    <a:pt x="2329" y="6421"/>
                    <a:pt x="2270" y="6299"/>
                  </a:cubicBezTo>
                  <a:cubicBezTo>
                    <a:pt x="2257" y="6272"/>
                    <a:pt x="2257" y="6234"/>
                    <a:pt x="2246" y="6165"/>
                  </a:cubicBezTo>
                  <a:cubicBezTo>
                    <a:pt x="2333" y="6168"/>
                    <a:pt x="2416" y="6158"/>
                    <a:pt x="2486" y="6182"/>
                  </a:cubicBezTo>
                  <a:cubicBezTo>
                    <a:pt x="2835" y="6299"/>
                    <a:pt x="3178" y="6428"/>
                    <a:pt x="3525" y="6553"/>
                  </a:cubicBezTo>
                  <a:cubicBezTo>
                    <a:pt x="3622" y="6587"/>
                    <a:pt x="3719" y="6636"/>
                    <a:pt x="3819" y="6660"/>
                  </a:cubicBezTo>
                  <a:cubicBezTo>
                    <a:pt x="4041" y="6709"/>
                    <a:pt x="4232" y="6657"/>
                    <a:pt x="4373" y="6470"/>
                  </a:cubicBezTo>
                  <a:cubicBezTo>
                    <a:pt x="5126" y="5468"/>
                    <a:pt x="5884" y="4478"/>
                    <a:pt x="6505" y="3393"/>
                  </a:cubicBezTo>
                  <a:cubicBezTo>
                    <a:pt x="7004" y="2520"/>
                    <a:pt x="7520" y="1657"/>
                    <a:pt x="8126" y="843"/>
                  </a:cubicBezTo>
                  <a:cubicBezTo>
                    <a:pt x="8188" y="760"/>
                    <a:pt x="8248" y="676"/>
                    <a:pt x="8313" y="600"/>
                  </a:cubicBezTo>
                  <a:cubicBezTo>
                    <a:pt x="8348" y="562"/>
                    <a:pt x="8396" y="538"/>
                    <a:pt x="8438" y="507"/>
                  </a:cubicBezTo>
                  <a:cubicBezTo>
                    <a:pt x="8972" y="686"/>
                    <a:pt x="9498" y="864"/>
                    <a:pt x="10028" y="1037"/>
                  </a:cubicBezTo>
                  <a:cubicBezTo>
                    <a:pt x="10173" y="1086"/>
                    <a:pt x="10267" y="1179"/>
                    <a:pt x="10306" y="1318"/>
                  </a:cubicBezTo>
                  <a:cubicBezTo>
                    <a:pt x="10319" y="1366"/>
                    <a:pt x="10285" y="1428"/>
                    <a:pt x="10257" y="1535"/>
                  </a:cubicBezTo>
                  <a:cubicBezTo>
                    <a:pt x="10128" y="1387"/>
                    <a:pt x="10035" y="1283"/>
                    <a:pt x="9917" y="1148"/>
                  </a:cubicBezTo>
                  <a:cubicBezTo>
                    <a:pt x="9741" y="1460"/>
                    <a:pt x="9837" y="1698"/>
                    <a:pt x="10000" y="1948"/>
                  </a:cubicBezTo>
                  <a:cubicBezTo>
                    <a:pt x="9921" y="2104"/>
                    <a:pt x="9907" y="2298"/>
                    <a:pt x="9730" y="2409"/>
                  </a:cubicBezTo>
                  <a:lnTo>
                    <a:pt x="9727" y="2405"/>
                  </a:lnTo>
                  <a:lnTo>
                    <a:pt x="9724" y="2409"/>
                  </a:lnTo>
                  <a:lnTo>
                    <a:pt x="9724" y="2409"/>
                  </a:lnTo>
                  <a:cubicBezTo>
                    <a:pt x="9554" y="2946"/>
                    <a:pt x="9269" y="3427"/>
                    <a:pt x="8968" y="3902"/>
                  </a:cubicBezTo>
                  <a:cubicBezTo>
                    <a:pt x="8705" y="4321"/>
                    <a:pt x="8445" y="4740"/>
                    <a:pt x="8198" y="5170"/>
                  </a:cubicBezTo>
                  <a:cubicBezTo>
                    <a:pt x="8074" y="5392"/>
                    <a:pt x="7984" y="5631"/>
                    <a:pt x="7877" y="5863"/>
                  </a:cubicBezTo>
                  <a:cubicBezTo>
                    <a:pt x="7808" y="6016"/>
                    <a:pt x="7738" y="6168"/>
                    <a:pt x="7648" y="6359"/>
                  </a:cubicBezTo>
                  <a:cubicBezTo>
                    <a:pt x="7229" y="5984"/>
                    <a:pt x="7013" y="5503"/>
                    <a:pt x="6609" y="5056"/>
                  </a:cubicBezTo>
                  <a:cubicBezTo>
                    <a:pt x="6688" y="5776"/>
                    <a:pt x="6986" y="6286"/>
                    <a:pt x="7471" y="6699"/>
                  </a:cubicBezTo>
                  <a:cubicBezTo>
                    <a:pt x="7274" y="7252"/>
                    <a:pt x="6906" y="7825"/>
                    <a:pt x="6577" y="8077"/>
                  </a:cubicBezTo>
                  <a:cubicBezTo>
                    <a:pt x="6348" y="7894"/>
                    <a:pt x="6252" y="7613"/>
                    <a:pt x="6071" y="7395"/>
                  </a:cubicBezTo>
                  <a:cubicBezTo>
                    <a:pt x="5884" y="7173"/>
                    <a:pt x="5715" y="6941"/>
                    <a:pt x="5507" y="6674"/>
                  </a:cubicBezTo>
                  <a:cubicBezTo>
                    <a:pt x="5486" y="6768"/>
                    <a:pt x="5454" y="6816"/>
                    <a:pt x="5468" y="6844"/>
                  </a:cubicBezTo>
                  <a:cubicBezTo>
                    <a:pt x="5735" y="7454"/>
                    <a:pt x="6047" y="8039"/>
                    <a:pt x="6439" y="8583"/>
                  </a:cubicBezTo>
                  <a:cubicBezTo>
                    <a:pt x="6519" y="8690"/>
                    <a:pt x="6584" y="8822"/>
                    <a:pt x="6789" y="8826"/>
                  </a:cubicBezTo>
                  <a:cubicBezTo>
                    <a:pt x="6844" y="8749"/>
                    <a:pt x="6914" y="8659"/>
                    <a:pt x="6983" y="8570"/>
                  </a:cubicBezTo>
                  <a:cubicBezTo>
                    <a:pt x="7429" y="8718"/>
                    <a:pt x="8233" y="9214"/>
                    <a:pt x="8604" y="9563"/>
                  </a:cubicBezTo>
                  <a:cubicBezTo>
                    <a:pt x="8257" y="9879"/>
                    <a:pt x="7627" y="10219"/>
                    <a:pt x="6993" y="104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214" name="Google Shape;1214;p70"/>
            <p:cNvSpPr/>
            <p:nvPr/>
          </p:nvSpPr>
          <p:spPr>
            <a:xfrm>
              <a:off x="772861" y="4148955"/>
              <a:ext cx="181121" cy="163338"/>
            </a:xfrm>
            <a:custGeom>
              <a:avLst/>
              <a:gdLst/>
              <a:ahLst/>
              <a:cxnLst/>
              <a:rect l="l" t="t" r="r" b="b"/>
              <a:pathLst>
                <a:path w="2291" h="2066" extrusionOk="0">
                  <a:moveTo>
                    <a:pt x="1466" y="136"/>
                  </a:moveTo>
                  <a:cubicBezTo>
                    <a:pt x="1578" y="136"/>
                    <a:pt x="1684" y="198"/>
                    <a:pt x="1774" y="319"/>
                  </a:cubicBezTo>
                  <a:cubicBezTo>
                    <a:pt x="2096" y="735"/>
                    <a:pt x="1885" y="1699"/>
                    <a:pt x="1826" y="1928"/>
                  </a:cubicBezTo>
                  <a:cubicBezTo>
                    <a:pt x="1590" y="1924"/>
                    <a:pt x="606" y="1882"/>
                    <a:pt x="284" y="1463"/>
                  </a:cubicBezTo>
                  <a:cubicBezTo>
                    <a:pt x="152" y="1290"/>
                    <a:pt x="146" y="1120"/>
                    <a:pt x="263" y="981"/>
                  </a:cubicBezTo>
                  <a:cubicBezTo>
                    <a:pt x="350" y="877"/>
                    <a:pt x="509" y="805"/>
                    <a:pt x="679" y="805"/>
                  </a:cubicBezTo>
                  <a:cubicBezTo>
                    <a:pt x="762" y="805"/>
                    <a:pt x="853" y="822"/>
                    <a:pt x="936" y="867"/>
                  </a:cubicBezTo>
                  <a:lnTo>
                    <a:pt x="1064" y="940"/>
                  </a:lnTo>
                  <a:lnTo>
                    <a:pt x="1032" y="794"/>
                  </a:lnTo>
                  <a:cubicBezTo>
                    <a:pt x="973" y="517"/>
                    <a:pt x="1136" y="257"/>
                    <a:pt x="1320" y="171"/>
                  </a:cubicBezTo>
                  <a:cubicBezTo>
                    <a:pt x="1369" y="148"/>
                    <a:pt x="1418" y="136"/>
                    <a:pt x="1466" y="136"/>
                  </a:cubicBezTo>
                  <a:close/>
                  <a:moveTo>
                    <a:pt x="1463" y="1"/>
                  </a:moveTo>
                  <a:cubicBezTo>
                    <a:pt x="1397" y="1"/>
                    <a:pt x="1330" y="16"/>
                    <a:pt x="1264" y="46"/>
                  </a:cubicBezTo>
                  <a:cubicBezTo>
                    <a:pt x="1053" y="143"/>
                    <a:pt x="873" y="403"/>
                    <a:pt x="883" y="701"/>
                  </a:cubicBezTo>
                  <a:cubicBezTo>
                    <a:pt x="813" y="678"/>
                    <a:pt x="742" y="668"/>
                    <a:pt x="672" y="668"/>
                  </a:cubicBezTo>
                  <a:cubicBezTo>
                    <a:pt x="465" y="668"/>
                    <a:pt x="270" y="759"/>
                    <a:pt x="159" y="892"/>
                  </a:cubicBezTo>
                  <a:cubicBezTo>
                    <a:pt x="0" y="1079"/>
                    <a:pt x="7" y="1325"/>
                    <a:pt x="177" y="1546"/>
                  </a:cubicBezTo>
                  <a:cubicBezTo>
                    <a:pt x="562" y="2045"/>
                    <a:pt x="1694" y="2066"/>
                    <a:pt x="1860" y="2066"/>
                  </a:cubicBezTo>
                  <a:lnTo>
                    <a:pt x="1878" y="2066"/>
                  </a:lnTo>
                  <a:lnTo>
                    <a:pt x="1930" y="2062"/>
                  </a:lnTo>
                  <a:lnTo>
                    <a:pt x="1944" y="2014"/>
                  </a:lnTo>
                  <a:cubicBezTo>
                    <a:pt x="1958" y="1962"/>
                    <a:pt x="2290" y="764"/>
                    <a:pt x="1885" y="236"/>
                  </a:cubicBezTo>
                  <a:cubicBezTo>
                    <a:pt x="1766" y="82"/>
                    <a:pt x="1617" y="1"/>
                    <a:pt x="146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215" name="Google Shape;1215;p70"/>
            <p:cNvSpPr/>
            <p:nvPr/>
          </p:nvSpPr>
          <p:spPr>
            <a:xfrm>
              <a:off x="7089297" y="3336604"/>
              <a:ext cx="181200" cy="163101"/>
            </a:xfrm>
            <a:custGeom>
              <a:avLst/>
              <a:gdLst/>
              <a:ahLst/>
              <a:cxnLst/>
              <a:rect l="l" t="t" r="r" b="b"/>
              <a:pathLst>
                <a:path w="2292" h="2063" extrusionOk="0">
                  <a:moveTo>
                    <a:pt x="1466" y="137"/>
                  </a:moveTo>
                  <a:cubicBezTo>
                    <a:pt x="1577" y="137"/>
                    <a:pt x="1683" y="198"/>
                    <a:pt x="1775" y="316"/>
                  </a:cubicBezTo>
                  <a:cubicBezTo>
                    <a:pt x="2097" y="736"/>
                    <a:pt x="1882" y="1695"/>
                    <a:pt x="1827" y="1927"/>
                  </a:cubicBezTo>
                  <a:cubicBezTo>
                    <a:pt x="1588" y="1924"/>
                    <a:pt x="607" y="1882"/>
                    <a:pt x="284" y="1463"/>
                  </a:cubicBezTo>
                  <a:cubicBezTo>
                    <a:pt x="153" y="1290"/>
                    <a:pt x="146" y="1120"/>
                    <a:pt x="264" y="982"/>
                  </a:cubicBezTo>
                  <a:cubicBezTo>
                    <a:pt x="351" y="878"/>
                    <a:pt x="510" y="805"/>
                    <a:pt x="676" y="805"/>
                  </a:cubicBezTo>
                  <a:cubicBezTo>
                    <a:pt x="763" y="805"/>
                    <a:pt x="853" y="822"/>
                    <a:pt x="936" y="867"/>
                  </a:cubicBezTo>
                  <a:lnTo>
                    <a:pt x="1064" y="937"/>
                  </a:lnTo>
                  <a:lnTo>
                    <a:pt x="1033" y="795"/>
                  </a:lnTo>
                  <a:cubicBezTo>
                    <a:pt x="975" y="517"/>
                    <a:pt x="1137" y="257"/>
                    <a:pt x="1321" y="171"/>
                  </a:cubicBezTo>
                  <a:cubicBezTo>
                    <a:pt x="1370" y="148"/>
                    <a:pt x="1418" y="137"/>
                    <a:pt x="1466" y="137"/>
                  </a:cubicBezTo>
                  <a:close/>
                  <a:moveTo>
                    <a:pt x="1463" y="1"/>
                  </a:moveTo>
                  <a:cubicBezTo>
                    <a:pt x="1397" y="1"/>
                    <a:pt x="1329" y="16"/>
                    <a:pt x="1262" y="46"/>
                  </a:cubicBezTo>
                  <a:cubicBezTo>
                    <a:pt x="1054" y="143"/>
                    <a:pt x="874" y="403"/>
                    <a:pt x="884" y="697"/>
                  </a:cubicBezTo>
                  <a:cubicBezTo>
                    <a:pt x="816" y="676"/>
                    <a:pt x="747" y="666"/>
                    <a:pt x="679" y="666"/>
                  </a:cubicBezTo>
                  <a:cubicBezTo>
                    <a:pt x="470" y="666"/>
                    <a:pt x="273" y="758"/>
                    <a:pt x="160" y="891"/>
                  </a:cubicBezTo>
                  <a:cubicBezTo>
                    <a:pt x="1" y="1078"/>
                    <a:pt x="8" y="1324"/>
                    <a:pt x="177" y="1546"/>
                  </a:cubicBezTo>
                  <a:cubicBezTo>
                    <a:pt x="562" y="2045"/>
                    <a:pt x="1695" y="2063"/>
                    <a:pt x="1861" y="2063"/>
                  </a:cubicBezTo>
                  <a:lnTo>
                    <a:pt x="1931" y="2063"/>
                  </a:lnTo>
                  <a:lnTo>
                    <a:pt x="1944" y="2014"/>
                  </a:lnTo>
                  <a:cubicBezTo>
                    <a:pt x="1958" y="1962"/>
                    <a:pt x="2291" y="763"/>
                    <a:pt x="1882" y="233"/>
                  </a:cubicBezTo>
                  <a:cubicBezTo>
                    <a:pt x="1766" y="81"/>
                    <a:pt x="1618" y="1"/>
                    <a:pt x="146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216" name="Google Shape;1216;p70"/>
            <p:cNvSpPr/>
            <p:nvPr/>
          </p:nvSpPr>
          <p:spPr>
            <a:xfrm>
              <a:off x="1995196" y="1767082"/>
              <a:ext cx="181121" cy="163180"/>
            </a:xfrm>
            <a:custGeom>
              <a:avLst/>
              <a:gdLst/>
              <a:ahLst/>
              <a:cxnLst/>
              <a:rect l="l" t="t" r="r" b="b"/>
              <a:pathLst>
                <a:path w="2291" h="2064" extrusionOk="0">
                  <a:moveTo>
                    <a:pt x="826" y="137"/>
                  </a:moveTo>
                  <a:cubicBezTo>
                    <a:pt x="874" y="137"/>
                    <a:pt x="923" y="148"/>
                    <a:pt x="971" y="172"/>
                  </a:cubicBezTo>
                  <a:cubicBezTo>
                    <a:pt x="1155" y="255"/>
                    <a:pt x="1318" y="519"/>
                    <a:pt x="1259" y="792"/>
                  </a:cubicBezTo>
                  <a:lnTo>
                    <a:pt x="1224" y="938"/>
                  </a:lnTo>
                  <a:lnTo>
                    <a:pt x="1355" y="868"/>
                  </a:lnTo>
                  <a:cubicBezTo>
                    <a:pt x="1439" y="823"/>
                    <a:pt x="1528" y="804"/>
                    <a:pt x="1614" y="804"/>
                  </a:cubicBezTo>
                  <a:cubicBezTo>
                    <a:pt x="1781" y="804"/>
                    <a:pt x="1939" y="877"/>
                    <a:pt x="2028" y="983"/>
                  </a:cubicBezTo>
                  <a:cubicBezTo>
                    <a:pt x="2145" y="1121"/>
                    <a:pt x="2139" y="1291"/>
                    <a:pt x="2007" y="1461"/>
                  </a:cubicBezTo>
                  <a:cubicBezTo>
                    <a:pt x="1685" y="1880"/>
                    <a:pt x="701" y="1921"/>
                    <a:pt x="466" y="1928"/>
                  </a:cubicBezTo>
                  <a:cubicBezTo>
                    <a:pt x="407" y="1696"/>
                    <a:pt x="195" y="736"/>
                    <a:pt x="514" y="317"/>
                  </a:cubicBezTo>
                  <a:cubicBezTo>
                    <a:pt x="607" y="199"/>
                    <a:pt x="715" y="137"/>
                    <a:pt x="826" y="137"/>
                  </a:cubicBezTo>
                  <a:close/>
                  <a:moveTo>
                    <a:pt x="827" y="0"/>
                  </a:moveTo>
                  <a:cubicBezTo>
                    <a:pt x="673" y="0"/>
                    <a:pt x="525" y="82"/>
                    <a:pt x="407" y="234"/>
                  </a:cubicBezTo>
                  <a:cubicBezTo>
                    <a:pt x="1" y="764"/>
                    <a:pt x="333" y="1963"/>
                    <a:pt x="347" y="2015"/>
                  </a:cubicBezTo>
                  <a:lnTo>
                    <a:pt x="362" y="2064"/>
                  </a:lnTo>
                  <a:lnTo>
                    <a:pt x="431" y="2064"/>
                  </a:lnTo>
                  <a:cubicBezTo>
                    <a:pt x="597" y="2064"/>
                    <a:pt x="1730" y="2046"/>
                    <a:pt x="2115" y="1544"/>
                  </a:cubicBezTo>
                  <a:cubicBezTo>
                    <a:pt x="2284" y="1322"/>
                    <a:pt x="2291" y="1080"/>
                    <a:pt x="2132" y="893"/>
                  </a:cubicBezTo>
                  <a:cubicBezTo>
                    <a:pt x="2020" y="759"/>
                    <a:pt x="1822" y="667"/>
                    <a:pt x="1613" y="667"/>
                  </a:cubicBezTo>
                  <a:cubicBezTo>
                    <a:pt x="1545" y="667"/>
                    <a:pt x="1476" y="677"/>
                    <a:pt x="1408" y="698"/>
                  </a:cubicBezTo>
                  <a:cubicBezTo>
                    <a:pt x="1418" y="404"/>
                    <a:pt x="1238" y="144"/>
                    <a:pt x="1027" y="47"/>
                  </a:cubicBezTo>
                  <a:cubicBezTo>
                    <a:pt x="961" y="16"/>
                    <a:pt x="893" y="0"/>
                    <a:pt x="8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217" name="Google Shape;1217;p70"/>
            <p:cNvSpPr/>
            <p:nvPr/>
          </p:nvSpPr>
          <p:spPr>
            <a:xfrm>
              <a:off x="1813999" y="1497889"/>
              <a:ext cx="133773" cy="120412"/>
            </a:xfrm>
            <a:custGeom>
              <a:avLst/>
              <a:gdLst/>
              <a:ahLst/>
              <a:cxnLst/>
              <a:rect l="l" t="t" r="r" b="b"/>
              <a:pathLst>
                <a:path w="2292" h="2063" extrusionOk="0">
                  <a:moveTo>
                    <a:pt x="1466" y="137"/>
                  </a:moveTo>
                  <a:cubicBezTo>
                    <a:pt x="1577" y="137"/>
                    <a:pt x="1683" y="198"/>
                    <a:pt x="1775" y="316"/>
                  </a:cubicBezTo>
                  <a:cubicBezTo>
                    <a:pt x="2097" y="736"/>
                    <a:pt x="1882" y="1695"/>
                    <a:pt x="1827" y="1927"/>
                  </a:cubicBezTo>
                  <a:cubicBezTo>
                    <a:pt x="1588" y="1924"/>
                    <a:pt x="607" y="1882"/>
                    <a:pt x="284" y="1463"/>
                  </a:cubicBezTo>
                  <a:cubicBezTo>
                    <a:pt x="153" y="1290"/>
                    <a:pt x="146" y="1120"/>
                    <a:pt x="264" y="982"/>
                  </a:cubicBezTo>
                  <a:cubicBezTo>
                    <a:pt x="351" y="878"/>
                    <a:pt x="510" y="805"/>
                    <a:pt x="676" y="805"/>
                  </a:cubicBezTo>
                  <a:cubicBezTo>
                    <a:pt x="763" y="805"/>
                    <a:pt x="853" y="822"/>
                    <a:pt x="936" y="867"/>
                  </a:cubicBezTo>
                  <a:lnTo>
                    <a:pt x="1064" y="937"/>
                  </a:lnTo>
                  <a:lnTo>
                    <a:pt x="1033" y="795"/>
                  </a:lnTo>
                  <a:cubicBezTo>
                    <a:pt x="975" y="517"/>
                    <a:pt x="1137" y="257"/>
                    <a:pt x="1321" y="171"/>
                  </a:cubicBezTo>
                  <a:cubicBezTo>
                    <a:pt x="1370" y="148"/>
                    <a:pt x="1418" y="137"/>
                    <a:pt x="1466" y="137"/>
                  </a:cubicBezTo>
                  <a:close/>
                  <a:moveTo>
                    <a:pt x="1463" y="1"/>
                  </a:moveTo>
                  <a:cubicBezTo>
                    <a:pt x="1397" y="1"/>
                    <a:pt x="1329" y="16"/>
                    <a:pt x="1262" y="46"/>
                  </a:cubicBezTo>
                  <a:cubicBezTo>
                    <a:pt x="1054" y="143"/>
                    <a:pt x="874" y="403"/>
                    <a:pt x="884" y="697"/>
                  </a:cubicBezTo>
                  <a:cubicBezTo>
                    <a:pt x="816" y="676"/>
                    <a:pt x="747" y="666"/>
                    <a:pt x="679" y="666"/>
                  </a:cubicBezTo>
                  <a:cubicBezTo>
                    <a:pt x="470" y="666"/>
                    <a:pt x="273" y="758"/>
                    <a:pt x="160" y="891"/>
                  </a:cubicBezTo>
                  <a:cubicBezTo>
                    <a:pt x="1" y="1078"/>
                    <a:pt x="8" y="1324"/>
                    <a:pt x="177" y="1546"/>
                  </a:cubicBezTo>
                  <a:cubicBezTo>
                    <a:pt x="562" y="2045"/>
                    <a:pt x="1695" y="2063"/>
                    <a:pt x="1861" y="2063"/>
                  </a:cubicBezTo>
                  <a:lnTo>
                    <a:pt x="1931" y="2063"/>
                  </a:lnTo>
                  <a:lnTo>
                    <a:pt x="1944" y="2014"/>
                  </a:lnTo>
                  <a:cubicBezTo>
                    <a:pt x="1958" y="1962"/>
                    <a:pt x="2291" y="763"/>
                    <a:pt x="1882" y="233"/>
                  </a:cubicBezTo>
                  <a:cubicBezTo>
                    <a:pt x="1766" y="81"/>
                    <a:pt x="1618" y="1"/>
                    <a:pt x="146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218" name="Google Shape;1218;p70"/>
            <p:cNvSpPr/>
            <p:nvPr/>
          </p:nvSpPr>
          <p:spPr>
            <a:xfrm rot="4036159">
              <a:off x="8122572" y="602713"/>
              <a:ext cx="133774" cy="120413"/>
            </a:xfrm>
            <a:custGeom>
              <a:avLst/>
              <a:gdLst/>
              <a:ahLst/>
              <a:cxnLst/>
              <a:rect l="l" t="t" r="r" b="b"/>
              <a:pathLst>
                <a:path w="2292" h="2063" extrusionOk="0">
                  <a:moveTo>
                    <a:pt x="1466" y="137"/>
                  </a:moveTo>
                  <a:cubicBezTo>
                    <a:pt x="1577" y="137"/>
                    <a:pt x="1683" y="198"/>
                    <a:pt x="1775" y="316"/>
                  </a:cubicBezTo>
                  <a:cubicBezTo>
                    <a:pt x="2097" y="736"/>
                    <a:pt x="1882" y="1695"/>
                    <a:pt x="1827" y="1927"/>
                  </a:cubicBezTo>
                  <a:cubicBezTo>
                    <a:pt x="1588" y="1924"/>
                    <a:pt x="607" y="1882"/>
                    <a:pt x="284" y="1463"/>
                  </a:cubicBezTo>
                  <a:cubicBezTo>
                    <a:pt x="153" y="1290"/>
                    <a:pt x="146" y="1120"/>
                    <a:pt x="264" y="982"/>
                  </a:cubicBezTo>
                  <a:cubicBezTo>
                    <a:pt x="351" y="878"/>
                    <a:pt x="510" y="805"/>
                    <a:pt x="676" y="805"/>
                  </a:cubicBezTo>
                  <a:cubicBezTo>
                    <a:pt x="763" y="805"/>
                    <a:pt x="853" y="822"/>
                    <a:pt x="936" y="867"/>
                  </a:cubicBezTo>
                  <a:lnTo>
                    <a:pt x="1064" y="937"/>
                  </a:lnTo>
                  <a:lnTo>
                    <a:pt x="1033" y="795"/>
                  </a:lnTo>
                  <a:cubicBezTo>
                    <a:pt x="975" y="517"/>
                    <a:pt x="1137" y="257"/>
                    <a:pt x="1321" y="171"/>
                  </a:cubicBezTo>
                  <a:cubicBezTo>
                    <a:pt x="1370" y="148"/>
                    <a:pt x="1418" y="137"/>
                    <a:pt x="1466" y="137"/>
                  </a:cubicBezTo>
                  <a:close/>
                  <a:moveTo>
                    <a:pt x="1463" y="1"/>
                  </a:moveTo>
                  <a:cubicBezTo>
                    <a:pt x="1397" y="1"/>
                    <a:pt x="1329" y="16"/>
                    <a:pt x="1262" y="46"/>
                  </a:cubicBezTo>
                  <a:cubicBezTo>
                    <a:pt x="1054" y="143"/>
                    <a:pt x="874" y="403"/>
                    <a:pt x="884" y="697"/>
                  </a:cubicBezTo>
                  <a:cubicBezTo>
                    <a:pt x="816" y="676"/>
                    <a:pt x="747" y="666"/>
                    <a:pt x="679" y="666"/>
                  </a:cubicBezTo>
                  <a:cubicBezTo>
                    <a:pt x="470" y="666"/>
                    <a:pt x="273" y="758"/>
                    <a:pt x="160" y="891"/>
                  </a:cubicBezTo>
                  <a:cubicBezTo>
                    <a:pt x="1" y="1078"/>
                    <a:pt x="8" y="1324"/>
                    <a:pt x="177" y="1546"/>
                  </a:cubicBezTo>
                  <a:cubicBezTo>
                    <a:pt x="562" y="2045"/>
                    <a:pt x="1695" y="2063"/>
                    <a:pt x="1861" y="2063"/>
                  </a:cubicBezTo>
                  <a:lnTo>
                    <a:pt x="1931" y="2063"/>
                  </a:lnTo>
                  <a:lnTo>
                    <a:pt x="1944" y="2014"/>
                  </a:lnTo>
                  <a:cubicBezTo>
                    <a:pt x="1958" y="1962"/>
                    <a:pt x="2291" y="763"/>
                    <a:pt x="1882" y="233"/>
                  </a:cubicBezTo>
                  <a:cubicBezTo>
                    <a:pt x="1766" y="81"/>
                    <a:pt x="1618" y="1"/>
                    <a:pt x="146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1219" name="Google Shape;1219;p70"/>
            <p:cNvSpPr/>
            <p:nvPr/>
          </p:nvSpPr>
          <p:spPr>
            <a:xfrm>
              <a:off x="8330600" y="4430400"/>
              <a:ext cx="86953" cy="78275"/>
            </a:xfrm>
            <a:custGeom>
              <a:avLst/>
              <a:gdLst/>
              <a:ahLst/>
              <a:cxnLst/>
              <a:rect l="l" t="t" r="r" b="b"/>
              <a:pathLst>
                <a:path w="2292" h="2063" extrusionOk="0">
                  <a:moveTo>
                    <a:pt x="1466" y="137"/>
                  </a:moveTo>
                  <a:cubicBezTo>
                    <a:pt x="1577" y="137"/>
                    <a:pt x="1683" y="198"/>
                    <a:pt x="1775" y="316"/>
                  </a:cubicBezTo>
                  <a:cubicBezTo>
                    <a:pt x="2097" y="736"/>
                    <a:pt x="1882" y="1695"/>
                    <a:pt x="1827" y="1927"/>
                  </a:cubicBezTo>
                  <a:cubicBezTo>
                    <a:pt x="1588" y="1924"/>
                    <a:pt x="607" y="1882"/>
                    <a:pt x="284" y="1463"/>
                  </a:cubicBezTo>
                  <a:cubicBezTo>
                    <a:pt x="153" y="1290"/>
                    <a:pt x="146" y="1120"/>
                    <a:pt x="264" y="982"/>
                  </a:cubicBezTo>
                  <a:cubicBezTo>
                    <a:pt x="351" y="878"/>
                    <a:pt x="510" y="805"/>
                    <a:pt x="676" y="805"/>
                  </a:cubicBezTo>
                  <a:cubicBezTo>
                    <a:pt x="763" y="805"/>
                    <a:pt x="853" y="822"/>
                    <a:pt x="936" y="867"/>
                  </a:cubicBezTo>
                  <a:lnTo>
                    <a:pt x="1064" y="937"/>
                  </a:lnTo>
                  <a:lnTo>
                    <a:pt x="1033" y="795"/>
                  </a:lnTo>
                  <a:cubicBezTo>
                    <a:pt x="975" y="517"/>
                    <a:pt x="1137" y="257"/>
                    <a:pt x="1321" y="171"/>
                  </a:cubicBezTo>
                  <a:cubicBezTo>
                    <a:pt x="1370" y="148"/>
                    <a:pt x="1418" y="137"/>
                    <a:pt x="1466" y="137"/>
                  </a:cubicBezTo>
                  <a:close/>
                  <a:moveTo>
                    <a:pt x="1463" y="1"/>
                  </a:moveTo>
                  <a:cubicBezTo>
                    <a:pt x="1397" y="1"/>
                    <a:pt x="1329" y="16"/>
                    <a:pt x="1262" y="46"/>
                  </a:cubicBezTo>
                  <a:cubicBezTo>
                    <a:pt x="1054" y="143"/>
                    <a:pt x="874" y="403"/>
                    <a:pt x="884" y="697"/>
                  </a:cubicBezTo>
                  <a:cubicBezTo>
                    <a:pt x="816" y="676"/>
                    <a:pt x="747" y="666"/>
                    <a:pt x="679" y="666"/>
                  </a:cubicBezTo>
                  <a:cubicBezTo>
                    <a:pt x="470" y="666"/>
                    <a:pt x="273" y="758"/>
                    <a:pt x="160" y="891"/>
                  </a:cubicBezTo>
                  <a:cubicBezTo>
                    <a:pt x="1" y="1078"/>
                    <a:pt x="8" y="1324"/>
                    <a:pt x="177" y="1546"/>
                  </a:cubicBezTo>
                  <a:cubicBezTo>
                    <a:pt x="562" y="2045"/>
                    <a:pt x="1695" y="2063"/>
                    <a:pt x="1861" y="2063"/>
                  </a:cubicBezTo>
                  <a:lnTo>
                    <a:pt x="1931" y="2063"/>
                  </a:lnTo>
                  <a:lnTo>
                    <a:pt x="1944" y="2014"/>
                  </a:lnTo>
                  <a:cubicBezTo>
                    <a:pt x="1958" y="1962"/>
                    <a:pt x="2291" y="763"/>
                    <a:pt x="1882" y="233"/>
                  </a:cubicBezTo>
                  <a:cubicBezTo>
                    <a:pt x="1766" y="81"/>
                    <a:pt x="1618" y="1"/>
                    <a:pt x="146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grpSp>
          <p:nvGrpSpPr>
            <p:cNvPr id="1220" name="Google Shape;1220;p70"/>
            <p:cNvGrpSpPr/>
            <p:nvPr/>
          </p:nvGrpSpPr>
          <p:grpSpPr>
            <a:xfrm>
              <a:off x="5894417" y="862786"/>
              <a:ext cx="886120" cy="1054561"/>
              <a:chOff x="5894417" y="862786"/>
              <a:chExt cx="886120" cy="1054561"/>
            </a:xfrm>
          </p:grpSpPr>
          <p:grpSp>
            <p:nvGrpSpPr>
              <p:cNvPr id="1221" name="Google Shape;1221;p70"/>
              <p:cNvGrpSpPr/>
              <p:nvPr/>
            </p:nvGrpSpPr>
            <p:grpSpPr>
              <a:xfrm>
                <a:off x="6249200" y="1110450"/>
                <a:ext cx="223800" cy="298700"/>
                <a:chOff x="6249200" y="1110450"/>
                <a:chExt cx="223800" cy="298700"/>
              </a:xfrm>
            </p:grpSpPr>
            <p:sp>
              <p:nvSpPr>
                <p:cNvPr id="1222" name="Google Shape;1222;p70"/>
                <p:cNvSpPr/>
                <p:nvPr/>
              </p:nvSpPr>
              <p:spPr>
                <a:xfrm>
                  <a:off x="6249200" y="1110450"/>
                  <a:ext cx="55950" cy="2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8" h="1176" extrusionOk="0">
                      <a:moveTo>
                        <a:pt x="0" y="1176"/>
                      </a:moveTo>
                      <a:cubicBezTo>
                        <a:pt x="725" y="747"/>
                        <a:pt x="1484" y="376"/>
                        <a:pt x="2238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23" name="Google Shape;1223;p70"/>
                <p:cNvSpPr/>
                <p:nvPr/>
              </p:nvSpPr>
              <p:spPr>
                <a:xfrm>
                  <a:off x="6256775" y="1158800"/>
                  <a:ext cx="82525" cy="3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01" h="1366" extrusionOk="0">
                      <a:moveTo>
                        <a:pt x="0" y="1366"/>
                      </a:moveTo>
                      <a:cubicBezTo>
                        <a:pt x="1105" y="923"/>
                        <a:pt x="2226" y="512"/>
                        <a:pt x="3301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24" name="Google Shape;1224;p70"/>
                <p:cNvSpPr/>
                <p:nvPr/>
              </p:nvSpPr>
              <p:spPr>
                <a:xfrm>
                  <a:off x="6253000" y="1137000"/>
                  <a:ext cx="83450" cy="22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38" h="910" extrusionOk="0">
                      <a:moveTo>
                        <a:pt x="0" y="910"/>
                      </a:moveTo>
                      <a:cubicBezTo>
                        <a:pt x="1144" y="761"/>
                        <a:pt x="2254" y="393"/>
                        <a:pt x="3338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25" name="Google Shape;1225;p70"/>
                <p:cNvSpPr/>
                <p:nvPr/>
              </p:nvSpPr>
              <p:spPr>
                <a:xfrm>
                  <a:off x="6265325" y="1191050"/>
                  <a:ext cx="75850" cy="3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4" h="1365" extrusionOk="0">
                      <a:moveTo>
                        <a:pt x="0" y="1365"/>
                      </a:moveTo>
                      <a:cubicBezTo>
                        <a:pt x="970" y="827"/>
                        <a:pt x="1987" y="366"/>
                        <a:pt x="3034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26" name="Google Shape;1226;p70"/>
                <p:cNvSpPr/>
                <p:nvPr/>
              </p:nvSpPr>
              <p:spPr>
                <a:xfrm>
                  <a:off x="6272913" y="1199825"/>
                  <a:ext cx="188725" cy="47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49" h="1896" extrusionOk="0">
                      <a:moveTo>
                        <a:pt x="0" y="1896"/>
                      </a:moveTo>
                      <a:cubicBezTo>
                        <a:pt x="2584" y="1661"/>
                        <a:pt x="4978" y="348"/>
                        <a:pt x="7549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27" name="Google Shape;1227;p70"/>
                <p:cNvSpPr/>
                <p:nvPr/>
              </p:nvSpPr>
              <p:spPr>
                <a:xfrm>
                  <a:off x="6280969" y="1247500"/>
                  <a:ext cx="165000" cy="3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0" h="1214" extrusionOk="0">
                      <a:moveTo>
                        <a:pt x="0" y="1214"/>
                      </a:moveTo>
                      <a:cubicBezTo>
                        <a:pt x="2207" y="847"/>
                        <a:pt x="4388" y="332"/>
                        <a:pt x="660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28" name="Google Shape;1228;p70"/>
                <p:cNvSpPr/>
                <p:nvPr/>
              </p:nvSpPr>
              <p:spPr>
                <a:xfrm>
                  <a:off x="6285228" y="1287300"/>
                  <a:ext cx="125178" cy="12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2" h="493" extrusionOk="0">
                      <a:moveTo>
                        <a:pt x="0" y="493"/>
                      </a:moveTo>
                      <a:cubicBezTo>
                        <a:pt x="1463" y="493"/>
                        <a:pt x="2904" y="127"/>
                        <a:pt x="4362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29" name="Google Shape;1229;p70"/>
                <p:cNvSpPr/>
                <p:nvPr/>
              </p:nvSpPr>
              <p:spPr>
                <a:xfrm>
                  <a:off x="6282475" y="1317663"/>
                  <a:ext cx="109997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1" h="568" extrusionOk="0">
                      <a:moveTo>
                        <a:pt x="0" y="568"/>
                      </a:moveTo>
                      <a:cubicBezTo>
                        <a:pt x="979" y="177"/>
                        <a:pt x="2061" y="99"/>
                        <a:pt x="3111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0" name="Google Shape;1230;p70"/>
                <p:cNvSpPr/>
                <p:nvPr/>
              </p:nvSpPr>
              <p:spPr>
                <a:xfrm>
                  <a:off x="6363000" y="1175875"/>
                  <a:ext cx="110000" cy="1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" h="607" extrusionOk="0">
                      <a:moveTo>
                        <a:pt x="0" y="607"/>
                      </a:moveTo>
                      <a:cubicBezTo>
                        <a:pt x="1440" y="261"/>
                        <a:pt x="2919" y="0"/>
                        <a:pt x="440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1" name="Google Shape;1231;p70"/>
                <p:cNvSpPr/>
                <p:nvPr/>
              </p:nvSpPr>
              <p:spPr>
                <a:xfrm>
                  <a:off x="6389550" y="1145525"/>
                  <a:ext cx="82500" cy="6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00" h="266" extrusionOk="0">
                      <a:moveTo>
                        <a:pt x="0" y="266"/>
                      </a:moveTo>
                      <a:cubicBezTo>
                        <a:pt x="1100" y="178"/>
                        <a:pt x="2198" y="53"/>
                        <a:pt x="3300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2" name="Google Shape;1232;p70"/>
                <p:cNvSpPr/>
                <p:nvPr/>
              </p:nvSpPr>
              <p:spPr>
                <a:xfrm>
                  <a:off x="6287125" y="1394950"/>
                  <a:ext cx="77775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1" h="568" extrusionOk="0">
                      <a:moveTo>
                        <a:pt x="0" y="568"/>
                      </a:moveTo>
                      <a:cubicBezTo>
                        <a:pt x="979" y="177"/>
                        <a:pt x="2061" y="99"/>
                        <a:pt x="3111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3" name="Google Shape;1233;p70"/>
                <p:cNvSpPr/>
                <p:nvPr/>
              </p:nvSpPr>
              <p:spPr>
                <a:xfrm>
                  <a:off x="6271013" y="1371700"/>
                  <a:ext cx="109997" cy="1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1" h="568" extrusionOk="0">
                      <a:moveTo>
                        <a:pt x="0" y="568"/>
                      </a:moveTo>
                      <a:cubicBezTo>
                        <a:pt x="979" y="177"/>
                        <a:pt x="2061" y="99"/>
                        <a:pt x="3111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234" name="Google Shape;1234;p70"/>
                <p:cNvSpPr/>
                <p:nvPr/>
              </p:nvSpPr>
              <p:spPr>
                <a:xfrm>
                  <a:off x="6271028" y="1345613"/>
                  <a:ext cx="125178" cy="12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62" h="493" extrusionOk="0">
                      <a:moveTo>
                        <a:pt x="0" y="493"/>
                      </a:moveTo>
                      <a:cubicBezTo>
                        <a:pt x="1463" y="493"/>
                        <a:pt x="2904" y="127"/>
                        <a:pt x="4362" y="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EA9999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235" name="Google Shape;1235;p70"/>
              <p:cNvGrpSpPr/>
              <p:nvPr/>
            </p:nvGrpSpPr>
            <p:grpSpPr>
              <a:xfrm flipH="1">
                <a:off x="5894417" y="862786"/>
                <a:ext cx="886120" cy="1054561"/>
                <a:chOff x="2507488" y="622952"/>
                <a:chExt cx="623545" cy="742178"/>
              </a:xfrm>
            </p:grpSpPr>
            <p:sp>
              <p:nvSpPr>
                <p:cNvPr id="1236" name="Google Shape;1236;p70"/>
                <p:cNvSpPr/>
                <p:nvPr/>
              </p:nvSpPr>
              <p:spPr>
                <a:xfrm>
                  <a:off x="2507488" y="622952"/>
                  <a:ext cx="623545" cy="7421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48" h="31956" extrusionOk="0">
                      <a:moveTo>
                        <a:pt x="12642" y="1019"/>
                      </a:moveTo>
                      <a:cubicBezTo>
                        <a:pt x="13474" y="1019"/>
                        <a:pt x="14304" y="1107"/>
                        <a:pt x="15109" y="1283"/>
                      </a:cubicBezTo>
                      <a:cubicBezTo>
                        <a:pt x="19010" y="2145"/>
                        <a:pt x="21142" y="5653"/>
                        <a:pt x="22226" y="9217"/>
                      </a:cubicBezTo>
                      <a:cubicBezTo>
                        <a:pt x="23247" y="12561"/>
                        <a:pt x="23365" y="16155"/>
                        <a:pt x="23420" y="19623"/>
                      </a:cubicBezTo>
                      <a:cubicBezTo>
                        <a:pt x="23466" y="22767"/>
                        <a:pt x="23680" y="25537"/>
                        <a:pt x="24486" y="28412"/>
                      </a:cubicBezTo>
                      <a:cubicBezTo>
                        <a:pt x="23161" y="27014"/>
                        <a:pt x="21580" y="25910"/>
                        <a:pt x="19729" y="25022"/>
                      </a:cubicBezTo>
                      <a:cubicBezTo>
                        <a:pt x="16421" y="23437"/>
                        <a:pt x="12876" y="22958"/>
                        <a:pt x="9669" y="21035"/>
                      </a:cubicBezTo>
                      <a:cubicBezTo>
                        <a:pt x="6384" y="19063"/>
                        <a:pt x="3423" y="16115"/>
                        <a:pt x="2252" y="12397"/>
                      </a:cubicBezTo>
                      <a:cubicBezTo>
                        <a:pt x="1094" y="8725"/>
                        <a:pt x="3104" y="5106"/>
                        <a:pt x="6075" y="3029"/>
                      </a:cubicBezTo>
                      <a:cubicBezTo>
                        <a:pt x="7976" y="1700"/>
                        <a:pt x="10319" y="1019"/>
                        <a:pt x="12642" y="1019"/>
                      </a:cubicBezTo>
                      <a:close/>
                      <a:moveTo>
                        <a:pt x="12448" y="1"/>
                      </a:moveTo>
                      <a:cubicBezTo>
                        <a:pt x="10237" y="1"/>
                        <a:pt x="7963" y="589"/>
                        <a:pt x="5915" y="1721"/>
                      </a:cubicBezTo>
                      <a:cubicBezTo>
                        <a:pt x="3331" y="3148"/>
                        <a:pt x="1463" y="5608"/>
                        <a:pt x="803" y="8473"/>
                      </a:cubicBezTo>
                      <a:cubicBezTo>
                        <a:pt x="0" y="11951"/>
                        <a:pt x="1650" y="15258"/>
                        <a:pt x="3800" y="17877"/>
                      </a:cubicBezTo>
                      <a:cubicBezTo>
                        <a:pt x="6329" y="20949"/>
                        <a:pt x="10006" y="23141"/>
                        <a:pt x="13706" y="24489"/>
                      </a:cubicBezTo>
                      <a:cubicBezTo>
                        <a:pt x="15916" y="25291"/>
                        <a:pt x="18153" y="25637"/>
                        <a:pt x="20290" y="26713"/>
                      </a:cubicBezTo>
                      <a:cubicBezTo>
                        <a:pt x="22295" y="27719"/>
                        <a:pt x="23990" y="29296"/>
                        <a:pt x="25403" y="31037"/>
                      </a:cubicBezTo>
                      <a:cubicBezTo>
                        <a:pt x="25403" y="31041"/>
                        <a:pt x="25407" y="31041"/>
                        <a:pt x="25407" y="31041"/>
                      </a:cubicBezTo>
                      <a:cubicBezTo>
                        <a:pt x="25603" y="31287"/>
                        <a:pt x="25794" y="31529"/>
                        <a:pt x="25981" y="31779"/>
                      </a:cubicBezTo>
                      <a:cubicBezTo>
                        <a:pt x="26074" y="31903"/>
                        <a:pt x="26200" y="31956"/>
                        <a:pt x="26322" y="31956"/>
                      </a:cubicBezTo>
                      <a:cubicBezTo>
                        <a:pt x="26595" y="31956"/>
                        <a:pt x="26848" y="31693"/>
                        <a:pt x="26669" y="31378"/>
                      </a:cubicBezTo>
                      <a:cubicBezTo>
                        <a:pt x="26381" y="30868"/>
                        <a:pt x="26067" y="30394"/>
                        <a:pt x="25739" y="29939"/>
                      </a:cubicBezTo>
                      <a:cubicBezTo>
                        <a:pt x="25315" y="27615"/>
                        <a:pt x="24528" y="25405"/>
                        <a:pt x="24454" y="22995"/>
                      </a:cubicBezTo>
                      <a:cubicBezTo>
                        <a:pt x="24395" y="21058"/>
                        <a:pt x="24459" y="19117"/>
                        <a:pt x="24386" y="17176"/>
                      </a:cubicBezTo>
                      <a:cubicBezTo>
                        <a:pt x="24244" y="13358"/>
                        <a:pt x="23735" y="9499"/>
                        <a:pt x="22112" y="6004"/>
                      </a:cubicBezTo>
                      <a:cubicBezTo>
                        <a:pt x="20216" y="1913"/>
                        <a:pt x="16433" y="1"/>
                        <a:pt x="12448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237" name="Google Shape;1237;p70"/>
                <p:cNvSpPr/>
                <p:nvPr/>
              </p:nvSpPr>
              <p:spPr>
                <a:xfrm>
                  <a:off x="2700836" y="762093"/>
                  <a:ext cx="199921" cy="287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08" h="12398" extrusionOk="0">
                      <a:moveTo>
                        <a:pt x="6907" y="1310"/>
                      </a:moveTo>
                      <a:cubicBezTo>
                        <a:pt x="7340" y="1310"/>
                        <a:pt x="7488" y="1694"/>
                        <a:pt x="7350" y="2460"/>
                      </a:cubicBezTo>
                      <a:cubicBezTo>
                        <a:pt x="7394" y="3485"/>
                        <a:pt x="7117" y="4515"/>
                        <a:pt x="6917" y="5508"/>
                      </a:cubicBezTo>
                      <a:cubicBezTo>
                        <a:pt x="6534" y="7408"/>
                        <a:pt x="6506" y="9399"/>
                        <a:pt x="5918" y="11245"/>
                      </a:cubicBezTo>
                      <a:cubicBezTo>
                        <a:pt x="4711" y="9863"/>
                        <a:pt x="4169" y="8141"/>
                        <a:pt x="3016" y="6715"/>
                      </a:cubicBezTo>
                      <a:cubicBezTo>
                        <a:pt x="1914" y="5358"/>
                        <a:pt x="720" y="4050"/>
                        <a:pt x="1586" y="2181"/>
                      </a:cubicBezTo>
                      <a:cubicBezTo>
                        <a:pt x="1736" y="1858"/>
                        <a:pt x="1923" y="1725"/>
                        <a:pt x="2127" y="1725"/>
                      </a:cubicBezTo>
                      <a:cubicBezTo>
                        <a:pt x="2980" y="1725"/>
                        <a:pt x="4137" y="4046"/>
                        <a:pt x="4192" y="4429"/>
                      </a:cubicBezTo>
                      <a:cubicBezTo>
                        <a:pt x="4209" y="4543"/>
                        <a:pt x="4299" y="4591"/>
                        <a:pt x="4393" y="4591"/>
                      </a:cubicBezTo>
                      <a:cubicBezTo>
                        <a:pt x="4422" y="4591"/>
                        <a:pt x="4451" y="4587"/>
                        <a:pt x="4479" y="4578"/>
                      </a:cubicBezTo>
                      <a:cubicBezTo>
                        <a:pt x="4483" y="4665"/>
                        <a:pt x="4483" y="4751"/>
                        <a:pt x="4488" y="4847"/>
                      </a:cubicBezTo>
                      <a:cubicBezTo>
                        <a:pt x="4509" y="5104"/>
                        <a:pt x="4697" y="5232"/>
                        <a:pt x="4886" y="5232"/>
                      </a:cubicBezTo>
                      <a:cubicBezTo>
                        <a:pt x="5075" y="5232"/>
                        <a:pt x="5265" y="5103"/>
                        <a:pt x="5285" y="4847"/>
                      </a:cubicBezTo>
                      <a:cubicBezTo>
                        <a:pt x="5381" y="3750"/>
                        <a:pt x="5381" y="2724"/>
                        <a:pt x="5864" y="1699"/>
                      </a:cubicBezTo>
                      <a:cubicBezTo>
                        <a:pt x="6308" y="1440"/>
                        <a:pt x="6656" y="1310"/>
                        <a:pt x="6907" y="1310"/>
                      </a:cubicBezTo>
                      <a:close/>
                      <a:moveTo>
                        <a:pt x="6803" y="1"/>
                      </a:moveTo>
                      <a:cubicBezTo>
                        <a:pt x="6498" y="1"/>
                        <a:pt x="6185" y="118"/>
                        <a:pt x="5973" y="318"/>
                      </a:cubicBezTo>
                      <a:cubicBezTo>
                        <a:pt x="5053" y="1193"/>
                        <a:pt x="4639" y="2187"/>
                        <a:pt x="4511" y="3312"/>
                      </a:cubicBezTo>
                      <a:cubicBezTo>
                        <a:pt x="4315" y="2482"/>
                        <a:pt x="3873" y="1790"/>
                        <a:pt x="3117" y="1216"/>
                      </a:cubicBezTo>
                      <a:cubicBezTo>
                        <a:pt x="2844" y="1012"/>
                        <a:pt x="2510" y="913"/>
                        <a:pt x="2177" y="913"/>
                      </a:cubicBezTo>
                      <a:cubicBezTo>
                        <a:pt x="1616" y="913"/>
                        <a:pt x="1059" y="1193"/>
                        <a:pt x="802" y="1727"/>
                      </a:cubicBezTo>
                      <a:cubicBezTo>
                        <a:pt x="0" y="3412"/>
                        <a:pt x="597" y="4875"/>
                        <a:pt x="1672" y="6288"/>
                      </a:cubicBezTo>
                      <a:cubicBezTo>
                        <a:pt x="3135" y="8210"/>
                        <a:pt x="4032" y="10597"/>
                        <a:pt x="5796" y="12283"/>
                      </a:cubicBezTo>
                      <a:cubicBezTo>
                        <a:pt x="5872" y="12356"/>
                        <a:pt x="5988" y="12397"/>
                        <a:pt x="6102" y="12397"/>
                      </a:cubicBezTo>
                      <a:cubicBezTo>
                        <a:pt x="6239" y="12397"/>
                        <a:pt x="6372" y="12338"/>
                        <a:pt x="6429" y="12201"/>
                      </a:cubicBezTo>
                      <a:cubicBezTo>
                        <a:pt x="7295" y="10151"/>
                        <a:pt x="7304" y="7901"/>
                        <a:pt x="7732" y="5735"/>
                      </a:cubicBezTo>
                      <a:cubicBezTo>
                        <a:pt x="8069" y="4055"/>
                        <a:pt x="8607" y="1927"/>
                        <a:pt x="7581" y="387"/>
                      </a:cubicBezTo>
                      <a:cubicBezTo>
                        <a:pt x="7404" y="118"/>
                        <a:pt x="7108" y="1"/>
                        <a:pt x="6803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Google Shape;1242;p71"/>
          <p:cNvSpPr txBox="1">
            <a:spLocks noGrp="1"/>
          </p:cNvSpPr>
          <p:nvPr>
            <p:ph type="subTitle" idx="1"/>
          </p:nvPr>
        </p:nvSpPr>
        <p:spPr>
          <a:xfrm>
            <a:off x="765200" y="2106867"/>
            <a:ext cx="3248400" cy="74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Date: </a:t>
            </a:r>
            <a:endParaRPr/>
          </a:p>
          <a:p>
            <a:pPr marL="0" indent="0" algn="l"/>
            <a:r>
              <a:rPr lang="en"/>
              <a:t>Place: </a:t>
            </a:r>
            <a:endParaRPr/>
          </a:p>
          <a:p>
            <a:pPr marL="0" indent="0" algn="l"/>
            <a:r>
              <a:rPr lang="en"/>
              <a:t>Description: </a:t>
            </a:r>
            <a:endParaRPr/>
          </a:p>
        </p:txBody>
      </p:sp>
      <p:sp>
        <p:nvSpPr>
          <p:cNvPr id="1243" name="Google Shape;1243;p71"/>
          <p:cNvSpPr txBox="1">
            <a:spLocks noGrp="1"/>
          </p:cNvSpPr>
          <p:nvPr>
            <p:ph type="subTitle" idx="3"/>
          </p:nvPr>
        </p:nvSpPr>
        <p:spPr>
          <a:xfrm>
            <a:off x="2352400" y="5336633"/>
            <a:ext cx="3248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>
                <a:solidFill>
                  <a:schemeClr val="lt1"/>
                </a:solidFill>
              </a:rPr>
              <a:t>Date: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Place: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Description: </a:t>
            </a:r>
            <a:endParaRPr/>
          </a:p>
        </p:txBody>
      </p:sp>
      <p:sp>
        <p:nvSpPr>
          <p:cNvPr id="1244" name="Google Shape;1244;p71"/>
          <p:cNvSpPr txBox="1">
            <a:spLocks noGrp="1"/>
          </p:cNvSpPr>
          <p:nvPr>
            <p:ph type="title"/>
          </p:nvPr>
        </p:nvSpPr>
        <p:spPr>
          <a:xfrm>
            <a:off x="765184" y="1176467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Event 1</a:t>
            </a:r>
            <a:endParaRPr sz="4000"/>
          </a:p>
        </p:txBody>
      </p:sp>
      <p:sp>
        <p:nvSpPr>
          <p:cNvPr id="1245" name="Google Shape;1245;p71"/>
          <p:cNvSpPr txBox="1">
            <a:spLocks noGrp="1"/>
          </p:cNvSpPr>
          <p:nvPr>
            <p:ph type="title" idx="5"/>
          </p:nvPr>
        </p:nvSpPr>
        <p:spPr>
          <a:xfrm>
            <a:off x="2352400" y="4406232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Event 2</a:t>
            </a:r>
            <a:endParaRPr sz="4000"/>
          </a:p>
        </p:txBody>
      </p:sp>
      <p:sp>
        <p:nvSpPr>
          <p:cNvPr id="1246" name="Google Shape;1246;p71"/>
          <p:cNvSpPr txBox="1">
            <a:spLocks noGrp="1"/>
          </p:cNvSpPr>
          <p:nvPr>
            <p:ph type="subTitle" idx="1"/>
          </p:nvPr>
        </p:nvSpPr>
        <p:spPr>
          <a:xfrm>
            <a:off x="4467217" y="2106867"/>
            <a:ext cx="3248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>
                <a:solidFill>
                  <a:schemeClr val="lt1"/>
                </a:solidFill>
              </a:rPr>
              <a:t>Date: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Place: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Description: </a:t>
            </a:r>
            <a:endParaRPr/>
          </a:p>
        </p:txBody>
      </p:sp>
      <p:sp>
        <p:nvSpPr>
          <p:cNvPr id="1247" name="Google Shape;1247;p71"/>
          <p:cNvSpPr txBox="1">
            <a:spLocks noGrp="1"/>
          </p:cNvSpPr>
          <p:nvPr>
            <p:ph type="subTitle" idx="3"/>
          </p:nvPr>
        </p:nvSpPr>
        <p:spPr>
          <a:xfrm>
            <a:off x="6054433" y="5336633"/>
            <a:ext cx="3248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>
                <a:solidFill>
                  <a:schemeClr val="lt1"/>
                </a:solidFill>
              </a:rPr>
              <a:t>Date: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Place: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Description: </a:t>
            </a:r>
            <a:endParaRPr/>
          </a:p>
        </p:txBody>
      </p:sp>
      <p:sp>
        <p:nvSpPr>
          <p:cNvPr id="1248" name="Google Shape;1248;p71"/>
          <p:cNvSpPr txBox="1">
            <a:spLocks noGrp="1"/>
          </p:cNvSpPr>
          <p:nvPr>
            <p:ph type="title"/>
          </p:nvPr>
        </p:nvSpPr>
        <p:spPr>
          <a:xfrm>
            <a:off x="4467217" y="1176467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Event 3</a:t>
            </a:r>
            <a:endParaRPr sz="4000"/>
          </a:p>
        </p:txBody>
      </p:sp>
      <p:sp>
        <p:nvSpPr>
          <p:cNvPr id="1249" name="Google Shape;1249;p71"/>
          <p:cNvSpPr txBox="1">
            <a:spLocks noGrp="1"/>
          </p:cNvSpPr>
          <p:nvPr>
            <p:ph type="title" idx="5"/>
          </p:nvPr>
        </p:nvSpPr>
        <p:spPr>
          <a:xfrm>
            <a:off x="6054433" y="4406232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Event 4</a:t>
            </a:r>
            <a:endParaRPr sz="4000"/>
          </a:p>
        </p:txBody>
      </p:sp>
      <p:sp>
        <p:nvSpPr>
          <p:cNvPr id="1250" name="Google Shape;1250;p71"/>
          <p:cNvSpPr txBox="1">
            <a:spLocks noGrp="1"/>
          </p:cNvSpPr>
          <p:nvPr>
            <p:ph type="subTitle" idx="1"/>
          </p:nvPr>
        </p:nvSpPr>
        <p:spPr>
          <a:xfrm>
            <a:off x="8178417" y="2106833"/>
            <a:ext cx="3248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>
                <a:solidFill>
                  <a:schemeClr val="lt1"/>
                </a:solidFill>
              </a:rPr>
              <a:t>Date: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Place: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Description: </a:t>
            </a:r>
            <a:endParaRPr/>
          </a:p>
        </p:txBody>
      </p:sp>
      <p:sp>
        <p:nvSpPr>
          <p:cNvPr id="1251" name="Google Shape;1251;p71"/>
          <p:cNvSpPr txBox="1">
            <a:spLocks noGrp="1"/>
          </p:cNvSpPr>
          <p:nvPr>
            <p:ph type="title"/>
          </p:nvPr>
        </p:nvSpPr>
        <p:spPr>
          <a:xfrm>
            <a:off x="8178417" y="1176433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Event 5</a:t>
            </a:r>
            <a:endParaRPr sz="4000"/>
          </a:p>
        </p:txBody>
      </p:sp>
      <p:cxnSp>
        <p:nvCxnSpPr>
          <p:cNvPr id="1252" name="Google Shape;1252;p71"/>
          <p:cNvCxnSpPr/>
          <p:nvPr/>
        </p:nvCxnSpPr>
        <p:spPr>
          <a:xfrm>
            <a:off x="575033" y="3680700"/>
            <a:ext cx="105052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53" name="Google Shape;1253;p71"/>
          <p:cNvCxnSpPr>
            <a:stCxn id="1242" idx="2"/>
          </p:cNvCxnSpPr>
          <p:nvPr/>
        </p:nvCxnSpPr>
        <p:spPr>
          <a:xfrm>
            <a:off x="2389400" y="2848067"/>
            <a:ext cx="0" cy="8128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54" name="Google Shape;1254;p71"/>
          <p:cNvCxnSpPr/>
          <p:nvPr/>
        </p:nvCxnSpPr>
        <p:spPr>
          <a:xfrm>
            <a:off x="3976584" y="3680700"/>
            <a:ext cx="0" cy="10456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55" name="Google Shape;1255;p71"/>
          <p:cNvCxnSpPr/>
          <p:nvPr/>
        </p:nvCxnSpPr>
        <p:spPr>
          <a:xfrm>
            <a:off x="7678617" y="3680700"/>
            <a:ext cx="0" cy="10456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56" name="Google Shape;1256;p71"/>
          <p:cNvCxnSpPr/>
          <p:nvPr/>
        </p:nvCxnSpPr>
        <p:spPr>
          <a:xfrm>
            <a:off x="5827633" y="2848067"/>
            <a:ext cx="0" cy="8128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57" name="Google Shape;1257;p71"/>
          <p:cNvCxnSpPr/>
          <p:nvPr/>
        </p:nvCxnSpPr>
        <p:spPr>
          <a:xfrm>
            <a:off x="9802633" y="2848067"/>
            <a:ext cx="0" cy="8128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8" name="Google Shape;1258;p71"/>
          <p:cNvSpPr txBox="1">
            <a:spLocks noGrp="1"/>
          </p:cNvSpPr>
          <p:nvPr>
            <p:ph type="title" idx="4294967295"/>
          </p:nvPr>
        </p:nvSpPr>
        <p:spPr>
          <a:xfrm>
            <a:off x="2319800" y="571900"/>
            <a:ext cx="7552400" cy="45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n" sz="4800"/>
              <a:t>TIMELINE</a:t>
            </a:r>
            <a:endParaRPr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72"/>
          <p:cNvSpPr txBox="1">
            <a:spLocks noGrp="1"/>
          </p:cNvSpPr>
          <p:nvPr>
            <p:ph type="subTitle" idx="1"/>
          </p:nvPr>
        </p:nvSpPr>
        <p:spPr>
          <a:xfrm>
            <a:off x="650800" y="1598867"/>
            <a:ext cx="30580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Who is/are the main character(s),? </a:t>
            </a:r>
            <a:br>
              <a:rPr lang="en"/>
            </a:br>
            <a:r>
              <a:rPr lang="en"/>
              <a:t>Why do we care about them?</a:t>
            </a:r>
            <a:endParaRPr/>
          </a:p>
        </p:txBody>
      </p:sp>
      <p:sp>
        <p:nvSpPr>
          <p:cNvPr id="1264" name="Google Shape;1264;p72"/>
          <p:cNvSpPr txBox="1">
            <a:spLocks noGrp="1"/>
          </p:cNvSpPr>
          <p:nvPr>
            <p:ph type="subTitle" idx="2"/>
          </p:nvPr>
        </p:nvSpPr>
        <p:spPr>
          <a:xfrm>
            <a:off x="955667" y="3193267"/>
            <a:ext cx="27608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Where and when does the story take place? </a:t>
            </a:r>
            <a:endParaRPr/>
          </a:p>
          <a:p>
            <a:pPr marL="0" indent="0" algn="l"/>
            <a:r>
              <a:rPr lang="en"/>
              <a:t>How do we learn what type of story it is?</a:t>
            </a:r>
            <a:endParaRPr/>
          </a:p>
          <a:p>
            <a:pPr marL="0" indent="0" algn="l"/>
            <a:endParaRPr/>
          </a:p>
        </p:txBody>
      </p:sp>
      <p:sp>
        <p:nvSpPr>
          <p:cNvPr id="1265" name="Google Shape;1265;p72"/>
          <p:cNvSpPr txBox="1">
            <a:spLocks noGrp="1"/>
          </p:cNvSpPr>
          <p:nvPr>
            <p:ph type="subTitle" idx="3"/>
          </p:nvPr>
        </p:nvSpPr>
        <p:spPr>
          <a:xfrm>
            <a:off x="1127116" y="4808833"/>
            <a:ext cx="25076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How is the world disrupted? </a:t>
            </a:r>
            <a:br>
              <a:rPr lang="en"/>
            </a:br>
            <a:r>
              <a:rPr lang="en"/>
              <a:t>What is the inciting incident? </a:t>
            </a:r>
            <a:endParaRPr/>
          </a:p>
          <a:p>
            <a:pPr marL="0" indent="0" algn="l"/>
            <a:r>
              <a:rPr lang="en"/>
              <a:t>What or who is the antagonist?</a:t>
            </a:r>
            <a:endParaRPr/>
          </a:p>
        </p:txBody>
      </p:sp>
      <p:sp>
        <p:nvSpPr>
          <p:cNvPr id="1266" name="Google Shape;1266;p72"/>
          <p:cNvSpPr txBox="1">
            <a:spLocks noGrp="1"/>
          </p:cNvSpPr>
          <p:nvPr>
            <p:ph type="title"/>
          </p:nvPr>
        </p:nvSpPr>
        <p:spPr>
          <a:xfrm>
            <a:off x="451217" y="588033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 dirty="0"/>
              <a:t>Characters </a:t>
            </a:r>
            <a:endParaRPr sz="4000" dirty="0"/>
          </a:p>
        </p:txBody>
      </p:sp>
      <p:sp>
        <p:nvSpPr>
          <p:cNvPr id="1267" name="Google Shape;1267;p72"/>
          <p:cNvSpPr txBox="1">
            <a:spLocks noGrp="1"/>
          </p:cNvSpPr>
          <p:nvPr>
            <p:ph type="title" idx="4"/>
          </p:nvPr>
        </p:nvSpPr>
        <p:spPr>
          <a:xfrm>
            <a:off x="728248" y="2182433"/>
            <a:ext cx="27608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3200" dirty="0"/>
              <a:t>Context</a:t>
            </a:r>
            <a:r>
              <a:rPr lang="en" sz="4000" dirty="0"/>
              <a:t> </a:t>
            </a:r>
            <a:endParaRPr sz="4000" dirty="0"/>
          </a:p>
        </p:txBody>
      </p:sp>
      <p:sp>
        <p:nvSpPr>
          <p:cNvPr id="1268" name="Google Shape;1268;p72"/>
          <p:cNvSpPr txBox="1">
            <a:spLocks noGrp="1"/>
          </p:cNvSpPr>
          <p:nvPr>
            <p:ph type="title" idx="5"/>
          </p:nvPr>
        </p:nvSpPr>
        <p:spPr>
          <a:xfrm>
            <a:off x="977599" y="3776833"/>
            <a:ext cx="2934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Conflict </a:t>
            </a:r>
            <a:endParaRPr sz="4000"/>
          </a:p>
        </p:txBody>
      </p:sp>
      <p:sp>
        <p:nvSpPr>
          <p:cNvPr id="1269" name="Google Shape;1269;p72"/>
          <p:cNvSpPr txBox="1">
            <a:spLocks noGrp="1"/>
          </p:cNvSpPr>
          <p:nvPr>
            <p:ph type="subTitle" idx="1"/>
          </p:nvPr>
        </p:nvSpPr>
        <p:spPr>
          <a:xfrm>
            <a:off x="4216799" y="1577700"/>
            <a:ext cx="30580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 dirty="0"/>
              <a:t>What is the goal of the main character(s) at the start of Act 2?</a:t>
            </a:r>
            <a:endParaRPr dirty="0"/>
          </a:p>
          <a:p>
            <a:pPr marL="0" indent="0" algn="l"/>
            <a:r>
              <a:rPr lang="en" dirty="0"/>
              <a:t>What are the stakes? </a:t>
            </a:r>
            <a:endParaRPr dirty="0"/>
          </a:p>
          <a:p>
            <a:pPr marL="0" indent="0" algn="l"/>
            <a:endParaRPr dirty="0"/>
          </a:p>
          <a:p>
            <a:pPr marL="0" indent="0" algn="l"/>
            <a:endParaRPr dirty="0"/>
          </a:p>
        </p:txBody>
      </p:sp>
      <p:sp>
        <p:nvSpPr>
          <p:cNvPr id="1270" name="Google Shape;1270;p72"/>
          <p:cNvSpPr txBox="1">
            <a:spLocks noGrp="1"/>
          </p:cNvSpPr>
          <p:nvPr>
            <p:ph type="subTitle" idx="2"/>
          </p:nvPr>
        </p:nvSpPr>
        <p:spPr>
          <a:xfrm>
            <a:off x="4476432" y="3193267"/>
            <a:ext cx="2934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What is the turning point when the character learns something and changes their path?</a:t>
            </a:r>
            <a:endParaRPr/>
          </a:p>
          <a:p>
            <a:pPr marL="0" indent="0" algn="l"/>
            <a:endParaRPr/>
          </a:p>
          <a:p>
            <a:pPr marL="0" indent="0" algn="l"/>
            <a:endParaRPr/>
          </a:p>
        </p:txBody>
      </p:sp>
      <p:sp>
        <p:nvSpPr>
          <p:cNvPr id="1271" name="Google Shape;1271;p72"/>
          <p:cNvSpPr txBox="1">
            <a:spLocks noGrp="1"/>
          </p:cNvSpPr>
          <p:nvPr>
            <p:ph type="subTitle" idx="3"/>
          </p:nvPr>
        </p:nvSpPr>
        <p:spPr>
          <a:xfrm>
            <a:off x="4670431" y="4808833"/>
            <a:ext cx="27608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What is the low point?</a:t>
            </a:r>
            <a:endParaRPr/>
          </a:p>
          <a:p>
            <a:pPr marL="0" indent="0" algn="l"/>
            <a:r>
              <a:rPr lang="en"/>
              <a:t>What did the character learn by the end of the second act?</a:t>
            </a:r>
            <a:endParaRPr/>
          </a:p>
          <a:p>
            <a:pPr marL="0" indent="0" algn="l"/>
            <a:endParaRPr/>
          </a:p>
          <a:p>
            <a:pPr marL="0" indent="0" algn="l"/>
            <a:endParaRPr/>
          </a:p>
        </p:txBody>
      </p:sp>
      <p:sp>
        <p:nvSpPr>
          <p:cNvPr id="1272" name="Google Shape;1272;p72"/>
          <p:cNvSpPr txBox="1">
            <a:spLocks noGrp="1"/>
          </p:cNvSpPr>
          <p:nvPr>
            <p:ph type="subTitle" idx="1"/>
          </p:nvPr>
        </p:nvSpPr>
        <p:spPr>
          <a:xfrm>
            <a:off x="8381617" y="1598833"/>
            <a:ext cx="3248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What was the crisis?</a:t>
            </a:r>
            <a:endParaRPr/>
          </a:p>
        </p:txBody>
      </p:sp>
      <p:sp>
        <p:nvSpPr>
          <p:cNvPr id="1273" name="Google Shape;1273;p72"/>
          <p:cNvSpPr txBox="1">
            <a:spLocks noGrp="1"/>
          </p:cNvSpPr>
          <p:nvPr>
            <p:ph type="subTitle" idx="2"/>
          </p:nvPr>
        </p:nvSpPr>
        <p:spPr>
          <a:xfrm>
            <a:off x="8381617" y="3193225"/>
            <a:ext cx="3248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How is it resolved?</a:t>
            </a:r>
            <a:endParaRPr/>
          </a:p>
          <a:p>
            <a:pPr marL="0" indent="0" algn="l"/>
            <a:r>
              <a:rPr lang="en"/>
              <a:t>How do the character(s) demonstrate that they learned what they needed?</a:t>
            </a:r>
            <a:endParaRPr/>
          </a:p>
          <a:p>
            <a:pPr marL="0" indent="0" algn="l"/>
            <a:endParaRPr/>
          </a:p>
          <a:p>
            <a:pPr marL="0" indent="0" algn="l"/>
            <a:endParaRPr/>
          </a:p>
        </p:txBody>
      </p:sp>
      <p:sp>
        <p:nvSpPr>
          <p:cNvPr id="1274" name="Google Shape;1274;p72"/>
          <p:cNvSpPr/>
          <p:nvPr/>
        </p:nvSpPr>
        <p:spPr>
          <a:xfrm>
            <a:off x="254001" y="5694728"/>
            <a:ext cx="9699455" cy="1011984"/>
          </a:xfrm>
          <a:custGeom>
            <a:avLst/>
            <a:gdLst/>
            <a:ahLst/>
            <a:cxnLst/>
            <a:rect l="l" t="t" r="r" b="b"/>
            <a:pathLst>
              <a:path w="370114" h="63170" extrusionOk="0">
                <a:moveTo>
                  <a:pt x="0" y="61628"/>
                </a:moveTo>
                <a:cubicBezTo>
                  <a:pt x="27142" y="56385"/>
                  <a:pt x="127535" y="30014"/>
                  <a:pt x="162850" y="30168"/>
                </a:cubicBezTo>
                <a:cubicBezTo>
                  <a:pt x="198165" y="30322"/>
                  <a:pt x="188295" y="67488"/>
                  <a:pt x="211890" y="62553"/>
                </a:cubicBezTo>
                <a:cubicBezTo>
                  <a:pt x="235485" y="57618"/>
                  <a:pt x="278048" y="5031"/>
                  <a:pt x="304419" y="559"/>
                </a:cubicBezTo>
                <a:cubicBezTo>
                  <a:pt x="330790" y="-3913"/>
                  <a:pt x="359165" y="29860"/>
                  <a:pt x="370114" y="3572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1275" name="Google Shape;1275;p72"/>
          <p:cNvCxnSpPr>
            <a:stCxn id="1266" idx="1"/>
          </p:cNvCxnSpPr>
          <p:nvPr/>
        </p:nvCxnSpPr>
        <p:spPr>
          <a:xfrm flipH="1">
            <a:off x="444417" y="1053233"/>
            <a:ext cx="6800" cy="52104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76" name="Google Shape;1276;p72"/>
          <p:cNvCxnSpPr>
            <a:stCxn id="1267" idx="1"/>
          </p:cNvCxnSpPr>
          <p:nvPr/>
        </p:nvCxnSpPr>
        <p:spPr>
          <a:xfrm>
            <a:off x="728248" y="2647633"/>
            <a:ext cx="0" cy="35748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77" name="Google Shape;1277;p72"/>
          <p:cNvCxnSpPr>
            <a:stCxn id="1268" idx="1"/>
          </p:cNvCxnSpPr>
          <p:nvPr/>
        </p:nvCxnSpPr>
        <p:spPr>
          <a:xfrm>
            <a:off x="977599" y="4242033"/>
            <a:ext cx="0" cy="19156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78" name="Google Shape;1278;p72"/>
          <p:cNvSpPr txBox="1">
            <a:spLocks noGrp="1"/>
          </p:cNvSpPr>
          <p:nvPr>
            <p:ph type="title"/>
          </p:nvPr>
        </p:nvSpPr>
        <p:spPr>
          <a:xfrm>
            <a:off x="3903533" y="638167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3600" dirty="0"/>
              <a:t>Complication</a:t>
            </a:r>
            <a:endParaRPr sz="3600" dirty="0"/>
          </a:p>
        </p:txBody>
      </p:sp>
      <p:sp>
        <p:nvSpPr>
          <p:cNvPr id="1279" name="Google Shape;1279;p72"/>
          <p:cNvSpPr txBox="1">
            <a:spLocks noGrp="1"/>
          </p:cNvSpPr>
          <p:nvPr>
            <p:ph type="title" idx="4"/>
          </p:nvPr>
        </p:nvSpPr>
        <p:spPr>
          <a:xfrm>
            <a:off x="4180564" y="2232567"/>
            <a:ext cx="27608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3600" dirty="0">
                <a:solidFill>
                  <a:schemeClr val="accent5"/>
                </a:solidFill>
              </a:rPr>
              <a:t>Complication</a:t>
            </a:r>
            <a:endParaRPr sz="3600" dirty="0"/>
          </a:p>
        </p:txBody>
      </p:sp>
      <p:sp>
        <p:nvSpPr>
          <p:cNvPr id="1280" name="Google Shape;1280;p72"/>
          <p:cNvSpPr txBox="1">
            <a:spLocks noGrp="1"/>
          </p:cNvSpPr>
          <p:nvPr>
            <p:ph type="title" idx="5"/>
          </p:nvPr>
        </p:nvSpPr>
        <p:spPr>
          <a:xfrm>
            <a:off x="4429915" y="3826967"/>
            <a:ext cx="2934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3600" dirty="0">
                <a:solidFill>
                  <a:schemeClr val="accent5"/>
                </a:solidFill>
              </a:rPr>
              <a:t>Complication</a:t>
            </a:r>
            <a:endParaRPr sz="3600" dirty="0"/>
          </a:p>
        </p:txBody>
      </p:sp>
      <p:cxnSp>
        <p:nvCxnSpPr>
          <p:cNvPr id="1281" name="Google Shape;1281;p72"/>
          <p:cNvCxnSpPr/>
          <p:nvPr/>
        </p:nvCxnSpPr>
        <p:spPr>
          <a:xfrm flipH="1">
            <a:off x="3896733" y="1103367"/>
            <a:ext cx="6800" cy="47456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82" name="Google Shape;1282;p72"/>
          <p:cNvCxnSpPr/>
          <p:nvPr/>
        </p:nvCxnSpPr>
        <p:spPr>
          <a:xfrm>
            <a:off x="4180556" y="2555516"/>
            <a:ext cx="0" cy="32560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83" name="Google Shape;1283;p72"/>
          <p:cNvCxnSpPr/>
          <p:nvPr/>
        </p:nvCxnSpPr>
        <p:spPr>
          <a:xfrm>
            <a:off x="4429900" y="4007665"/>
            <a:ext cx="0" cy="17448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84" name="Google Shape;1284;p72"/>
          <p:cNvSpPr txBox="1">
            <a:spLocks noGrp="1"/>
          </p:cNvSpPr>
          <p:nvPr>
            <p:ph type="title"/>
          </p:nvPr>
        </p:nvSpPr>
        <p:spPr>
          <a:xfrm>
            <a:off x="7669600" y="620400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Climax</a:t>
            </a:r>
            <a:endParaRPr sz="4000"/>
          </a:p>
        </p:txBody>
      </p:sp>
      <p:sp>
        <p:nvSpPr>
          <p:cNvPr id="1285" name="Google Shape;1285;p72"/>
          <p:cNvSpPr txBox="1">
            <a:spLocks noGrp="1"/>
          </p:cNvSpPr>
          <p:nvPr>
            <p:ph type="title" idx="4"/>
          </p:nvPr>
        </p:nvSpPr>
        <p:spPr>
          <a:xfrm>
            <a:off x="7946631" y="2214800"/>
            <a:ext cx="27608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>
                <a:solidFill>
                  <a:schemeClr val="accent5"/>
                </a:solidFill>
              </a:rPr>
              <a:t>Resolution</a:t>
            </a:r>
            <a:endParaRPr sz="4000"/>
          </a:p>
        </p:txBody>
      </p:sp>
      <p:cxnSp>
        <p:nvCxnSpPr>
          <p:cNvPr id="1286" name="Google Shape;1286;p72"/>
          <p:cNvCxnSpPr/>
          <p:nvPr/>
        </p:nvCxnSpPr>
        <p:spPr>
          <a:xfrm flipH="1">
            <a:off x="7662800" y="1085600"/>
            <a:ext cx="6800" cy="44876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87" name="Google Shape;1287;p72"/>
          <p:cNvCxnSpPr/>
          <p:nvPr/>
        </p:nvCxnSpPr>
        <p:spPr>
          <a:xfrm>
            <a:off x="7946633" y="2643899"/>
            <a:ext cx="8800" cy="28952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88" name="Google Shape;1288;p72"/>
          <p:cNvSpPr txBox="1"/>
          <p:nvPr/>
        </p:nvSpPr>
        <p:spPr>
          <a:xfrm>
            <a:off x="1283739" y="312807"/>
            <a:ext cx="2533600" cy="1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8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Beginning 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9" name="Google Shape;1289;p72"/>
          <p:cNvSpPr txBox="1"/>
          <p:nvPr/>
        </p:nvSpPr>
        <p:spPr>
          <a:xfrm>
            <a:off x="4294167" y="332632"/>
            <a:ext cx="2533600" cy="1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Middle 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0" name="Google Shape;1290;p72"/>
          <p:cNvSpPr txBox="1"/>
          <p:nvPr/>
        </p:nvSpPr>
        <p:spPr>
          <a:xfrm>
            <a:off x="8060233" y="338032"/>
            <a:ext cx="2533600" cy="1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End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Google Shape;1295;p73"/>
          <p:cNvSpPr txBox="1">
            <a:spLocks noGrp="1"/>
          </p:cNvSpPr>
          <p:nvPr>
            <p:ph type="title"/>
          </p:nvPr>
        </p:nvSpPr>
        <p:spPr>
          <a:xfrm>
            <a:off x="2319800" y="1079900"/>
            <a:ext cx="7552400" cy="708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endParaRPr/>
          </a:p>
        </p:txBody>
      </p:sp>
      <p:pic>
        <p:nvPicPr>
          <p:cNvPr id="1296" name="Google Shape;1296;p73" descr="Hair Love, an Oscar®-winning animated short film from Matthew A. Cherry, tells the heartfelt story of an African American father learning to do his daughter’s hair for the first time. &#10;&#10;Directors:&#10;Matthew A. Cherry (Executive Producer, “BlacKkKlansman”)&#10;Everett Downing Jr. (Animator, &quot;Up&quot;)&#10;Bruce W. Smith (Creator, “The Proud Family,” Animator, “The Princess and the Frog”)&#10;&#10;Producers:&#10;Karen Rupert Toliver&#10;Stacey Newton&#10;Monica A. Young&#10;Matthew A. Cherry&#10;David Steward II&#10;Carl Reed&#10;&#10;Executive Producers: &#10;Peter Ramsey (“Spider-Man: Into the Spider-Verse”) &#10;Frank Abney (Animator, “Toy Story 4”)&#10;&#10;Features:&#10;Issa Rae (“Insecure”) as Zuri's mother&#10;&#10;Co-Executive Producers:&#10;Jordan Peele&#10;Andrew Hawkins&#10;Harrison Barnes&#10;Yara and Keri Shahidi&#10;&#10;Associate Producers:&#10;N’Dambi Gillespie&#10;Gabrielle Union-Wade&#10;Dwayne Wade Jr.&#10;Gabourey Sidibe&#10;Stephanie Fredric&#10;Claude Kelly&#10;&#10;Music Composers:&#10;Paul Mounsey&#10;Daniel D. Crawford&#10;&#10;Additional Composer:&#10;Taylor Graves&#10;&#10;Production Partners:&#10;Lion Forge Animation&#10;Chasing Miles&#10;Matthew A. Cherry Entertainment&#10;&#10;The project is a collaboration with Sony Pictures Animation that was launched as a Kickstarter campaign in 2017 with a fundraising goal of $75,000. Strong support led to the campaign amassing nearly $300,000, making it the most highly-funded short film campaign in Kickstarter history.&#10;&#10;Facebook - facebook.com/sonypicturesanimation&#10;Twitter - twitter.com/sonyanimation&#10;Instagram - instagram.com/sonyanimation &#10;&#10;The picture book “Hair Love” was released by Kokila Books/Penguin Random House on May 14, 2019, and became a New York Times Bestseller." title="Hair Love | Oscar®-Winning Short Film (Full) | Sony Pictures Animat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0" y="114300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" name="Google Shape;1301;p74"/>
          <p:cNvSpPr txBox="1">
            <a:spLocks noGrp="1"/>
          </p:cNvSpPr>
          <p:nvPr>
            <p:ph type="subTitle" idx="1"/>
          </p:nvPr>
        </p:nvSpPr>
        <p:spPr>
          <a:xfrm>
            <a:off x="765200" y="1802067"/>
            <a:ext cx="3248400" cy="104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Date: unknown</a:t>
            </a:r>
            <a:endParaRPr/>
          </a:p>
          <a:p>
            <a:pPr marL="0" indent="0" algn="l"/>
            <a:r>
              <a:rPr lang="en"/>
              <a:t>Place: Hospital</a:t>
            </a:r>
            <a:endParaRPr/>
          </a:p>
          <a:p>
            <a:pPr marL="0" indent="0" algn="l"/>
            <a:r>
              <a:rPr lang="en"/>
              <a:t>Description: Mother appears to have cancer and is receiving chemotherapy</a:t>
            </a:r>
            <a:endParaRPr/>
          </a:p>
        </p:txBody>
      </p:sp>
      <p:sp>
        <p:nvSpPr>
          <p:cNvPr id="1302" name="Google Shape;1302;p74"/>
          <p:cNvSpPr txBox="1">
            <a:spLocks noGrp="1"/>
          </p:cNvSpPr>
          <p:nvPr>
            <p:ph type="subTitle" idx="3"/>
          </p:nvPr>
        </p:nvSpPr>
        <p:spPr>
          <a:xfrm>
            <a:off x="2352400" y="5336633"/>
            <a:ext cx="3248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>
                <a:solidFill>
                  <a:schemeClr val="lt1"/>
                </a:solidFill>
              </a:rPr>
              <a:t>Date: unknown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Place: hospital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Description: Family after some struggle preparing make it to the hospital</a:t>
            </a:r>
            <a:endParaRPr/>
          </a:p>
        </p:txBody>
      </p:sp>
      <p:sp>
        <p:nvSpPr>
          <p:cNvPr id="1303" name="Google Shape;1303;p74"/>
          <p:cNvSpPr txBox="1">
            <a:spLocks noGrp="1"/>
          </p:cNvSpPr>
          <p:nvPr>
            <p:ph type="title"/>
          </p:nvPr>
        </p:nvSpPr>
        <p:spPr>
          <a:xfrm>
            <a:off x="765184" y="871667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Mother sick</a:t>
            </a:r>
            <a:endParaRPr sz="4000"/>
          </a:p>
        </p:txBody>
      </p:sp>
      <p:sp>
        <p:nvSpPr>
          <p:cNvPr id="1304" name="Google Shape;1304;p74"/>
          <p:cNvSpPr txBox="1">
            <a:spLocks noGrp="1"/>
          </p:cNvSpPr>
          <p:nvPr>
            <p:ph type="title" idx="5"/>
          </p:nvPr>
        </p:nvSpPr>
        <p:spPr>
          <a:xfrm>
            <a:off x="2194733" y="4406233"/>
            <a:ext cx="35636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Family Visits Mother </a:t>
            </a:r>
            <a:endParaRPr sz="4000"/>
          </a:p>
        </p:txBody>
      </p:sp>
      <p:sp>
        <p:nvSpPr>
          <p:cNvPr id="1305" name="Google Shape;1305;p74"/>
          <p:cNvSpPr txBox="1">
            <a:spLocks noGrp="1"/>
          </p:cNvSpPr>
          <p:nvPr>
            <p:ph type="subTitle" idx="1"/>
          </p:nvPr>
        </p:nvSpPr>
        <p:spPr>
          <a:xfrm>
            <a:off x="4467217" y="1802067"/>
            <a:ext cx="3248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>
                <a:solidFill>
                  <a:schemeClr val="lt1"/>
                </a:solidFill>
              </a:rPr>
              <a:t>Date: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Place: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Description: </a:t>
            </a:r>
            <a:endParaRPr/>
          </a:p>
        </p:txBody>
      </p:sp>
      <p:sp>
        <p:nvSpPr>
          <p:cNvPr id="1306" name="Google Shape;1306;p74"/>
          <p:cNvSpPr txBox="1">
            <a:spLocks noGrp="1"/>
          </p:cNvSpPr>
          <p:nvPr>
            <p:ph type="subTitle" idx="3"/>
          </p:nvPr>
        </p:nvSpPr>
        <p:spPr>
          <a:xfrm>
            <a:off x="6054433" y="5336633"/>
            <a:ext cx="3248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>
                <a:solidFill>
                  <a:schemeClr val="lt1"/>
                </a:solidFill>
              </a:rPr>
              <a:t>Date: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Place: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Description: </a:t>
            </a:r>
            <a:endParaRPr/>
          </a:p>
        </p:txBody>
      </p:sp>
      <p:sp>
        <p:nvSpPr>
          <p:cNvPr id="1307" name="Google Shape;1307;p74"/>
          <p:cNvSpPr txBox="1">
            <a:spLocks noGrp="1"/>
          </p:cNvSpPr>
          <p:nvPr>
            <p:ph type="title"/>
          </p:nvPr>
        </p:nvSpPr>
        <p:spPr>
          <a:xfrm>
            <a:off x="4467217" y="871667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Event 3</a:t>
            </a:r>
            <a:endParaRPr sz="4000"/>
          </a:p>
        </p:txBody>
      </p:sp>
      <p:sp>
        <p:nvSpPr>
          <p:cNvPr id="1308" name="Google Shape;1308;p74"/>
          <p:cNvSpPr txBox="1">
            <a:spLocks noGrp="1"/>
          </p:cNvSpPr>
          <p:nvPr>
            <p:ph type="title" idx="5"/>
          </p:nvPr>
        </p:nvSpPr>
        <p:spPr>
          <a:xfrm>
            <a:off x="6054433" y="4406232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Event 4</a:t>
            </a:r>
            <a:endParaRPr sz="4000"/>
          </a:p>
        </p:txBody>
      </p:sp>
      <p:sp>
        <p:nvSpPr>
          <p:cNvPr id="1309" name="Google Shape;1309;p74"/>
          <p:cNvSpPr txBox="1">
            <a:spLocks noGrp="1"/>
          </p:cNvSpPr>
          <p:nvPr>
            <p:ph type="subTitle" idx="1"/>
          </p:nvPr>
        </p:nvSpPr>
        <p:spPr>
          <a:xfrm>
            <a:off x="8178417" y="1802033"/>
            <a:ext cx="3248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>
                <a:solidFill>
                  <a:schemeClr val="lt1"/>
                </a:solidFill>
              </a:rPr>
              <a:t>Date: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Place: </a:t>
            </a:r>
            <a:endParaRPr>
              <a:solidFill>
                <a:schemeClr val="lt1"/>
              </a:solidFill>
            </a:endParaRPr>
          </a:p>
          <a:p>
            <a:pPr marL="0" indent="0" algn="l"/>
            <a:r>
              <a:rPr lang="en">
                <a:solidFill>
                  <a:schemeClr val="lt1"/>
                </a:solidFill>
              </a:rPr>
              <a:t>Description: </a:t>
            </a:r>
            <a:endParaRPr/>
          </a:p>
        </p:txBody>
      </p:sp>
      <p:sp>
        <p:nvSpPr>
          <p:cNvPr id="1310" name="Google Shape;1310;p74"/>
          <p:cNvSpPr txBox="1">
            <a:spLocks noGrp="1"/>
          </p:cNvSpPr>
          <p:nvPr>
            <p:ph type="title"/>
          </p:nvPr>
        </p:nvSpPr>
        <p:spPr>
          <a:xfrm>
            <a:off x="8178417" y="871633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Event 5</a:t>
            </a:r>
            <a:endParaRPr sz="4000"/>
          </a:p>
        </p:txBody>
      </p:sp>
      <p:cxnSp>
        <p:nvCxnSpPr>
          <p:cNvPr id="1311" name="Google Shape;1311;p74"/>
          <p:cNvCxnSpPr/>
          <p:nvPr/>
        </p:nvCxnSpPr>
        <p:spPr>
          <a:xfrm>
            <a:off x="575033" y="3680700"/>
            <a:ext cx="105052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2" name="Google Shape;1312;p74"/>
          <p:cNvCxnSpPr/>
          <p:nvPr/>
        </p:nvCxnSpPr>
        <p:spPr>
          <a:xfrm>
            <a:off x="2389400" y="2848067"/>
            <a:ext cx="0" cy="8128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3" name="Google Shape;1313;p74"/>
          <p:cNvCxnSpPr/>
          <p:nvPr/>
        </p:nvCxnSpPr>
        <p:spPr>
          <a:xfrm>
            <a:off x="3976584" y="3680700"/>
            <a:ext cx="0" cy="10456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4" name="Google Shape;1314;p74"/>
          <p:cNvCxnSpPr/>
          <p:nvPr/>
        </p:nvCxnSpPr>
        <p:spPr>
          <a:xfrm>
            <a:off x="7678617" y="3680700"/>
            <a:ext cx="0" cy="10456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5" name="Google Shape;1315;p74"/>
          <p:cNvCxnSpPr/>
          <p:nvPr/>
        </p:nvCxnSpPr>
        <p:spPr>
          <a:xfrm>
            <a:off x="5827633" y="2848067"/>
            <a:ext cx="0" cy="8128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6" name="Google Shape;1316;p74"/>
          <p:cNvCxnSpPr/>
          <p:nvPr/>
        </p:nvCxnSpPr>
        <p:spPr>
          <a:xfrm>
            <a:off x="9802633" y="2848067"/>
            <a:ext cx="0" cy="8128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17" name="Google Shape;1317;p74"/>
          <p:cNvSpPr txBox="1">
            <a:spLocks noGrp="1"/>
          </p:cNvSpPr>
          <p:nvPr>
            <p:ph type="title" idx="4294967295"/>
          </p:nvPr>
        </p:nvSpPr>
        <p:spPr>
          <a:xfrm>
            <a:off x="2319800" y="470300"/>
            <a:ext cx="7552400" cy="45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n" sz="4800"/>
              <a:t>TIMELINE</a:t>
            </a:r>
            <a:endParaRPr sz="4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2" name="Google Shape;1322;p75"/>
          <p:cNvSpPr txBox="1">
            <a:spLocks noGrp="1"/>
          </p:cNvSpPr>
          <p:nvPr>
            <p:ph type="subTitle" idx="1"/>
          </p:nvPr>
        </p:nvSpPr>
        <p:spPr>
          <a:xfrm>
            <a:off x="650800" y="1598867"/>
            <a:ext cx="30580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A family with with a mother in the hospital and a father who care for their daughter at home.   </a:t>
            </a:r>
            <a:endParaRPr/>
          </a:p>
        </p:txBody>
      </p:sp>
      <p:sp>
        <p:nvSpPr>
          <p:cNvPr id="1323" name="Google Shape;1323;p75"/>
          <p:cNvSpPr txBox="1">
            <a:spLocks noGrp="1"/>
          </p:cNvSpPr>
          <p:nvPr>
            <p:ph type="subTitle" idx="2"/>
          </p:nvPr>
        </p:nvSpPr>
        <p:spPr>
          <a:xfrm>
            <a:off x="955667" y="3193267"/>
            <a:ext cx="27608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At home the daughter, Zuri,  prepares to visit  her mother in the hospital </a:t>
            </a:r>
            <a:endParaRPr/>
          </a:p>
        </p:txBody>
      </p:sp>
      <p:sp>
        <p:nvSpPr>
          <p:cNvPr id="1324" name="Google Shape;1324;p75"/>
          <p:cNvSpPr txBox="1">
            <a:spLocks noGrp="1"/>
          </p:cNvSpPr>
          <p:nvPr>
            <p:ph type="subTitle" idx="3"/>
          </p:nvPr>
        </p:nvSpPr>
        <p:spPr>
          <a:xfrm>
            <a:off x="1127116" y="4808833"/>
            <a:ext cx="25076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The daughter Zuri unsuccessfully attempts to prepare her hair following an instructional video made by her mother. </a:t>
            </a:r>
            <a:endParaRPr/>
          </a:p>
        </p:txBody>
      </p:sp>
      <p:sp>
        <p:nvSpPr>
          <p:cNvPr id="1325" name="Google Shape;1325;p75"/>
          <p:cNvSpPr txBox="1">
            <a:spLocks noGrp="1"/>
          </p:cNvSpPr>
          <p:nvPr>
            <p:ph type="title"/>
          </p:nvPr>
        </p:nvSpPr>
        <p:spPr>
          <a:xfrm>
            <a:off x="451217" y="588033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Characters </a:t>
            </a:r>
            <a:endParaRPr sz="4000"/>
          </a:p>
        </p:txBody>
      </p:sp>
      <p:sp>
        <p:nvSpPr>
          <p:cNvPr id="1326" name="Google Shape;1326;p75"/>
          <p:cNvSpPr txBox="1">
            <a:spLocks noGrp="1"/>
          </p:cNvSpPr>
          <p:nvPr>
            <p:ph type="title" idx="4"/>
          </p:nvPr>
        </p:nvSpPr>
        <p:spPr>
          <a:xfrm>
            <a:off x="728248" y="2182433"/>
            <a:ext cx="27608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Context </a:t>
            </a:r>
            <a:endParaRPr sz="4000"/>
          </a:p>
        </p:txBody>
      </p:sp>
      <p:sp>
        <p:nvSpPr>
          <p:cNvPr id="1327" name="Google Shape;1327;p75"/>
          <p:cNvSpPr txBox="1">
            <a:spLocks noGrp="1"/>
          </p:cNvSpPr>
          <p:nvPr>
            <p:ph type="title" idx="5"/>
          </p:nvPr>
        </p:nvSpPr>
        <p:spPr>
          <a:xfrm>
            <a:off x="977599" y="3776833"/>
            <a:ext cx="2934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Conflict </a:t>
            </a:r>
            <a:endParaRPr sz="4000"/>
          </a:p>
        </p:txBody>
      </p:sp>
      <p:sp>
        <p:nvSpPr>
          <p:cNvPr id="1328" name="Google Shape;1328;p75"/>
          <p:cNvSpPr txBox="1">
            <a:spLocks noGrp="1"/>
          </p:cNvSpPr>
          <p:nvPr>
            <p:ph type="subTitle" idx="1"/>
          </p:nvPr>
        </p:nvSpPr>
        <p:spPr>
          <a:xfrm>
            <a:off x="4216800" y="1577700"/>
            <a:ext cx="3058000" cy="80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The father steps in to help his daughter, but also struggles and overwhelmed by the task and time gives her a beanie. </a:t>
            </a:r>
            <a:endParaRPr/>
          </a:p>
        </p:txBody>
      </p:sp>
      <p:sp>
        <p:nvSpPr>
          <p:cNvPr id="1329" name="Google Shape;1329;p75"/>
          <p:cNvSpPr txBox="1">
            <a:spLocks noGrp="1"/>
          </p:cNvSpPr>
          <p:nvPr>
            <p:ph type="subTitle" idx="2"/>
          </p:nvPr>
        </p:nvSpPr>
        <p:spPr>
          <a:xfrm>
            <a:off x="4476432" y="3193267"/>
            <a:ext cx="29344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The father re-commits himself to the styling her hair and following his wife’s instructional video </a:t>
            </a:r>
            <a:endParaRPr/>
          </a:p>
        </p:txBody>
      </p:sp>
      <p:sp>
        <p:nvSpPr>
          <p:cNvPr id="1330" name="Google Shape;1330;p75"/>
          <p:cNvSpPr txBox="1">
            <a:spLocks noGrp="1"/>
          </p:cNvSpPr>
          <p:nvPr>
            <p:ph type="subTitle" idx="3"/>
          </p:nvPr>
        </p:nvSpPr>
        <p:spPr>
          <a:xfrm>
            <a:off x="4670431" y="4808833"/>
            <a:ext cx="27608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The father patiently and successfully styles Zuri’s hair. </a:t>
            </a:r>
            <a:endParaRPr/>
          </a:p>
        </p:txBody>
      </p:sp>
      <p:sp>
        <p:nvSpPr>
          <p:cNvPr id="1331" name="Google Shape;1331;p75"/>
          <p:cNvSpPr txBox="1">
            <a:spLocks noGrp="1"/>
          </p:cNvSpPr>
          <p:nvPr>
            <p:ph type="subTitle" idx="1"/>
          </p:nvPr>
        </p:nvSpPr>
        <p:spPr>
          <a:xfrm>
            <a:off x="8381633" y="1598833"/>
            <a:ext cx="3362800" cy="52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The mother in a wheelchair with her head wrapped receives her family and seeing her daughter decides to remove the  scarf.</a:t>
            </a:r>
            <a:endParaRPr/>
          </a:p>
        </p:txBody>
      </p:sp>
      <p:sp>
        <p:nvSpPr>
          <p:cNvPr id="1332" name="Google Shape;1332;p75"/>
          <p:cNvSpPr txBox="1">
            <a:spLocks noGrp="1"/>
          </p:cNvSpPr>
          <p:nvPr>
            <p:ph type="subTitle" idx="2"/>
          </p:nvPr>
        </p:nvSpPr>
        <p:spPr>
          <a:xfrm>
            <a:off x="8381633" y="3193253"/>
            <a:ext cx="3248400" cy="19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l"/>
            <a:r>
              <a:rPr lang="en"/>
              <a:t>The family returns home, each having grown in acceptance of their new world with cancer--the daughter’s  love for her mothers passion for her natural hair, the father in his new role, and the mother  receiving  her daughter's love of her as bald. </a:t>
            </a:r>
            <a:endParaRPr/>
          </a:p>
        </p:txBody>
      </p:sp>
      <p:sp>
        <p:nvSpPr>
          <p:cNvPr id="1333" name="Google Shape;1333;p75"/>
          <p:cNvSpPr/>
          <p:nvPr/>
        </p:nvSpPr>
        <p:spPr>
          <a:xfrm>
            <a:off x="254001" y="5694728"/>
            <a:ext cx="9699455" cy="1011984"/>
          </a:xfrm>
          <a:custGeom>
            <a:avLst/>
            <a:gdLst/>
            <a:ahLst/>
            <a:cxnLst/>
            <a:rect l="l" t="t" r="r" b="b"/>
            <a:pathLst>
              <a:path w="370114" h="63170" extrusionOk="0">
                <a:moveTo>
                  <a:pt x="0" y="61628"/>
                </a:moveTo>
                <a:cubicBezTo>
                  <a:pt x="27142" y="56385"/>
                  <a:pt x="127535" y="30014"/>
                  <a:pt x="162850" y="30168"/>
                </a:cubicBezTo>
                <a:cubicBezTo>
                  <a:pt x="198165" y="30322"/>
                  <a:pt x="188295" y="67488"/>
                  <a:pt x="211890" y="62553"/>
                </a:cubicBezTo>
                <a:cubicBezTo>
                  <a:pt x="235485" y="57618"/>
                  <a:pt x="278048" y="5031"/>
                  <a:pt x="304419" y="559"/>
                </a:cubicBezTo>
                <a:cubicBezTo>
                  <a:pt x="330790" y="-3913"/>
                  <a:pt x="359165" y="29860"/>
                  <a:pt x="370114" y="3572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1334" name="Google Shape;1334;p75"/>
          <p:cNvCxnSpPr>
            <a:stCxn id="1325" idx="1"/>
          </p:cNvCxnSpPr>
          <p:nvPr/>
        </p:nvCxnSpPr>
        <p:spPr>
          <a:xfrm flipH="1">
            <a:off x="444417" y="1053233"/>
            <a:ext cx="6800" cy="52104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5" name="Google Shape;1335;p75"/>
          <p:cNvCxnSpPr>
            <a:stCxn id="1326" idx="1"/>
          </p:cNvCxnSpPr>
          <p:nvPr/>
        </p:nvCxnSpPr>
        <p:spPr>
          <a:xfrm>
            <a:off x="728248" y="2647633"/>
            <a:ext cx="0" cy="35748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6" name="Google Shape;1336;p75"/>
          <p:cNvCxnSpPr>
            <a:stCxn id="1327" idx="1"/>
          </p:cNvCxnSpPr>
          <p:nvPr/>
        </p:nvCxnSpPr>
        <p:spPr>
          <a:xfrm>
            <a:off x="977599" y="4242033"/>
            <a:ext cx="0" cy="19156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37" name="Google Shape;1337;p75"/>
          <p:cNvSpPr txBox="1">
            <a:spLocks noGrp="1"/>
          </p:cNvSpPr>
          <p:nvPr>
            <p:ph type="title"/>
          </p:nvPr>
        </p:nvSpPr>
        <p:spPr>
          <a:xfrm>
            <a:off x="3903533" y="638167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3600" dirty="0"/>
              <a:t>Complication</a:t>
            </a:r>
            <a:endParaRPr sz="3600" dirty="0"/>
          </a:p>
        </p:txBody>
      </p:sp>
      <p:sp>
        <p:nvSpPr>
          <p:cNvPr id="1338" name="Google Shape;1338;p75"/>
          <p:cNvSpPr txBox="1">
            <a:spLocks noGrp="1"/>
          </p:cNvSpPr>
          <p:nvPr>
            <p:ph type="title" idx="4"/>
          </p:nvPr>
        </p:nvSpPr>
        <p:spPr>
          <a:xfrm>
            <a:off x="4180564" y="2232567"/>
            <a:ext cx="27608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3600" dirty="0">
                <a:solidFill>
                  <a:schemeClr val="accent5"/>
                </a:solidFill>
              </a:rPr>
              <a:t>Complication</a:t>
            </a:r>
            <a:endParaRPr sz="3600" dirty="0"/>
          </a:p>
        </p:txBody>
      </p:sp>
      <p:sp>
        <p:nvSpPr>
          <p:cNvPr id="1339" name="Google Shape;1339;p75"/>
          <p:cNvSpPr txBox="1">
            <a:spLocks noGrp="1"/>
          </p:cNvSpPr>
          <p:nvPr>
            <p:ph type="title" idx="5"/>
          </p:nvPr>
        </p:nvSpPr>
        <p:spPr>
          <a:xfrm>
            <a:off x="4429915" y="3826967"/>
            <a:ext cx="2934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3600" dirty="0">
                <a:solidFill>
                  <a:schemeClr val="accent5"/>
                </a:solidFill>
              </a:rPr>
              <a:t>Complication</a:t>
            </a:r>
            <a:endParaRPr sz="3600" dirty="0"/>
          </a:p>
        </p:txBody>
      </p:sp>
      <p:cxnSp>
        <p:nvCxnSpPr>
          <p:cNvPr id="1340" name="Google Shape;1340;p75"/>
          <p:cNvCxnSpPr/>
          <p:nvPr/>
        </p:nvCxnSpPr>
        <p:spPr>
          <a:xfrm flipH="1">
            <a:off x="3896733" y="1103367"/>
            <a:ext cx="6800" cy="47456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1" name="Google Shape;1341;p75"/>
          <p:cNvCxnSpPr/>
          <p:nvPr/>
        </p:nvCxnSpPr>
        <p:spPr>
          <a:xfrm>
            <a:off x="4180556" y="2555516"/>
            <a:ext cx="0" cy="32560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2" name="Google Shape;1342;p75"/>
          <p:cNvCxnSpPr/>
          <p:nvPr/>
        </p:nvCxnSpPr>
        <p:spPr>
          <a:xfrm>
            <a:off x="4429900" y="4007665"/>
            <a:ext cx="0" cy="17448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43" name="Google Shape;1343;p75"/>
          <p:cNvSpPr txBox="1">
            <a:spLocks noGrp="1"/>
          </p:cNvSpPr>
          <p:nvPr>
            <p:ph type="title"/>
          </p:nvPr>
        </p:nvSpPr>
        <p:spPr>
          <a:xfrm>
            <a:off x="7669600" y="620400"/>
            <a:ext cx="32484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/>
              <a:t>Climax</a:t>
            </a:r>
            <a:endParaRPr sz="4000"/>
          </a:p>
        </p:txBody>
      </p:sp>
      <p:sp>
        <p:nvSpPr>
          <p:cNvPr id="1344" name="Google Shape;1344;p75"/>
          <p:cNvSpPr txBox="1">
            <a:spLocks noGrp="1"/>
          </p:cNvSpPr>
          <p:nvPr>
            <p:ph type="title" idx="4"/>
          </p:nvPr>
        </p:nvSpPr>
        <p:spPr>
          <a:xfrm>
            <a:off x="7946631" y="2214800"/>
            <a:ext cx="2760800" cy="93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sz="4000">
                <a:solidFill>
                  <a:schemeClr val="accent5"/>
                </a:solidFill>
              </a:rPr>
              <a:t>Resolution</a:t>
            </a:r>
            <a:endParaRPr sz="4000"/>
          </a:p>
        </p:txBody>
      </p:sp>
      <p:cxnSp>
        <p:nvCxnSpPr>
          <p:cNvPr id="1345" name="Google Shape;1345;p75"/>
          <p:cNvCxnSpPr/>
          <p:nvPr/>
        </p:nvCxnSpPr>
        <p:spPr>
          <a:xfrm flipH="1">
            <a:off x="7662800" y="1085600"/>
            <a:ext cx="6800" cy="44876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6" name="Google Shape;1346;p75"/>
          <p:cNvCxnSpPr/>
          <p:nvPr/>
        </p:nvCxnSpPr>
        <p:spPr>
          <a:xfrm>
            <a:off x="7946633" y="2643899"/>
            <a:ext cx="8800" cy="28952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47" name="Google Shape;1347;p75"/>
          <p:cNvSpPr txBox="1"/>
          <p:nvPr/>
        </p:nvSpPr>
        <p:spPr>
          <a:xfrm>
            <a:off x="1283739" y="312807"/>
            <a:ext cx="2533600" cy="1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Beginning 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8" name="Google Shape;1348;p75"/>
          <p:cNvSpPr txBox="1"/>
          <p:nvPr/>
        </p:nvSpPr>
        <p:spPr>
          <a:xfrm>
            <a:off x="4294167" y="332632"/>
            <a:ext cx="2533600" cy="1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Middle 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9" name="Google Shape;1349;p75"/>
          <p:cNvSpPr txBox="1"/>
          <p:nvPr/>
        </p:nvSpPr>
        <p:spPr>
          <a:xfrm>
            <a:off x="8060233" y="338032"/>
            <a:ext cx="2533600" cy="1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End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alkboard by Slidesgo">
  <a:themeElements>
    <a:clrScheme name="Office">
      <a:dk1>
        <a:srgbClr val="273D40"/>
      </a:dk1>
      <a:lt1>
        <a:srgbClr val="FFFFFF"/>
      </a:lt1>
      <a:dk2>
        <a:srgbClr val="DD7E6B"/>
      </a:dk2>
      <a:lt2>
        <a:srgbClr val="EA9999"/>
      </a:lt2>
      <a:accent1>
        <a:srgbClr val="F9CB9C"/>
      </a:accent1>
      <a:accent2>
        <a:srgbClr val="FFE599"/>
      </a:accent2>
      <a:accent3>
        <a:srgbClr val="B6D7A8"/>
      </a:accent3>
      <a:accent4>
        <a:srgbClr val="A4C2F4"/>
      </a:accent4>
      <a:accent5>
        <a:srgbClr val="9FC5E8"/>
      </a:accent5>
      <a:accent6>
        <a:srgbClr val="B4A7D6"/>
      </a:accent6>
      <a:hlink>
        <a:srgbClr val="D5A6BD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Widescreen</PresentationFormat>
  <Paragraphs>119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Barlow Semi Condensed</vt:lpstr>
      <vt:lpstr>Barlow Semi Condensed Light</vt:lpstr>
      <vt:lpstr>BenchNine</vt:lpstr>
      <vt:lpstr>Calibri</vt:lpstr>
      <vt:lpstr>Comfortaa</vt:lpstr>
      <vt:lpstr>Joti One</vt:lpstr>
      <vt:lpstr>Roboto</vt:lpstr>
      <vt:lpstr>Sue Ellen Francisco</vt:lpstr>
      <vt:lpstr>Chalkboard by Slidesgo</vt:lpstr>
      <vt:lpstr>          September 1, 2020      Do Today’s Bellringer #7    </vt:lpstr>
      <vt:lpstr>WHY KNOW THE STORY?</vt:lpstr>
      <vt:lpstr>WHAT IS THE STORY!</vt:lpstr>
      <vt:lpstr>—UNKNOWN</vt:lpstr>
      <vt:lpstr>Event 1</vt:lpstr>
      <vt:lpstr>Characters </vt:lpstr>
      <vt:lpstr>PowerPoint Presentation</vt:lpstr>
      <vt:lpstr>Mother sick</vt:lpstr>
      <vt:lpstr>Characters </vt:lpstr>
      <vt:lpstr>QUEUE ORDINANCE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September 1, 2020      Do Today’s Bellringer #7    </dc:title>
  <dc:creator>Lisa Kelly-Rouse _ Staff - LufkinRdMS</dc:creator>
  <cp:lastModifiedBy>Lisa Kelly-Rouse _ Staff - LufkinRdMS</cp:lastModifiedBy>
  <cp:revision>1</cp:revision>
  <dcterms:created xsi:type="dcterms:W3CDTF">2020-09-07T16:08:48Z</dcterms:created>
  <dcterms:modified xsi:type="dcterms:W3CDTF">2020-09-07T16:09:18Z</dcterms:modified>
</cp:coreProperties>
</file>