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CAA39-4BC8-48B7-85B3-2179AC141038}"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3A08B-E0BD-4B6C-8A8B-54F31C0FF970}" type="slidenum">
              <a:rPr lang="en-US" smtClean="0"/>
              <a:t>‹#›</a:t>
            </a:fld>
            <a:endParaRPr lang="en-US"/>
          </a:p>
        </p:txBody>
      </p:sp>
    </p:spTree>
    <p:extLst>
      <p:ext uri="{BB962C8B-B14F-4D97-AF65-F5344CB8AC3E}">
        <p14:creationId xmlns:p14="http://schemas.microsoft.com/office/powerpoint/2010/main" val="141651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93dff60bfe_0_45: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93dff60bfe_0_4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93dff60bfe_0_573: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93dff60bfe_0_57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93dff60bfe_0_266: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 name="Google Shape;1971;g93dff60bfe_0_26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93dff60bfe_0_9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93dff60bfe_0_9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93dff60bfe_0_75: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93dff60bfe_0_7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9141d896ed_0_0: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9141d896ed_0_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93dff60bfe_1_0: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93dff60bfe_1_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93dff60bfe_1_53:notes"/>
          <p:cNvSpPr>
            <a:spLocks noGrp="1" noRot="1" noChangeAspect="1"/>
          </p:cNvSpPr>
          <p:nvPr>
            <p:ph type="sldImg" idx="2"/>
          </p:nvPr>
        </p:nvSpPr>
        <p:spPr>
          <a:xfrm>
            <a:off x="2894722"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93dff60bfe_1_5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93dff60bfe_1_85: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93dff60bfe_1_8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93dff60bfe_1_92: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93dff60bfe_1_9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93dff60bfe_1_99: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93dff60bfe_1_9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93dff60bfe_1_106:notes"/>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93dff60bfe_1_1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drive.google.com/file/d/1uD7FLP4pz-IyH6UhK4KxTHVk9D4FIW6b/view" TargetMode="External"/><Relationship Id="rId7" Type="http://schemas.openxmlformats.org/officeDocument/2006/relationships/hyperlink" Target="https://drive.google.com/file/d/1U0enJhVkeQNmNqYEUsGapWHu5Kja5lR0/view" TargetMode="External"/><Relationship Id="rId2" Type="http://schemas.openxmlformats.org/officeDocument/2006/relationships/hyperlink" Target="https://docs.google.com/document/d/1RkJfD00viiWrhHzbvQ2Rkh6Aurpf68fE-dpl0QbdneY/edit" TargetMode="External"/><Relationship Id="rId1" Type="http://schemas.openxmlformats.org/officeDocument/2006/relationships/slideMaster" Target="../slideMasters/slideMaster1.xml"/><Relationship Id="rId6" Type="http://schemas.openxmlformats.org/officeDocument/2006/relationships/hyperlink" Target="https://drive.google.com/file/d/15U1fDUvWNEc63yjC9oCKk2ppSRw9GMGm/view" TargetMode="External"/><Relationship Id="rId5" Type="http://schemas.openxmlformats.org/officeDocument/2006/relationships/hyperlink" Target="https://drive.google.com/file/d/14DFAPlPLozdmrVYKXoUePs3qoSQnIuFK/view" TargetMode="External"/><Relationship Id="rId4" Type="http://schemas.openxmlformats.org/officeDocument/2006/relationships/hyperlink" Target="https://secureservercdn.net/198.71.233.23/c77.137.myftpupload.com/wp-content/uploads/2016/08/Democratic-Voting-Processes.pdf"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867">
                <a:solidFill>
                  <a:srgbClr val="FFFFFF"/>
                </a:solidFill>
              </a:defRPr>
            </a:lvl1pPr>
            <a:lvl2pPr lvl="1" algn="ctr">
              <a:spcBef>
                <a:spcPts val="0"/>
              </a:spcBef>
              <a:spcAft>
                <a:spcPts val="0"/>
              </a:spcAft>
              <a:buNone/>
              <a:defRPr sz="1867">
                <a:solidFill>
                  <a:srgbClr val="FFFFFF"/>
                </a:solidFill>
              </a:defRPr>
            </a:lvl2pPr>
            <a:lvl3pPr lvl="2" algn="ctr">
              <a:spcBef>
                <a:spcPts val="0"/>
              </a:spcBef>
              <a:spcAft>
                <a:spcPts val="0"/>
              </a:spcAft>
              <a:buNone/>
              <a:defRPr sz="1867">
                <a:solidFill>
                  <a:srgbClr val="FFFFFF"/>
                </a:solidFill>
              </a:defRPr>
            </a:lvl3pPr>
            <a:lvl4pPr lvl="3" algn="ctr">
              <a:spcBef>
                <a:spcPts val="0"/>
              </a:spcBef>
              <a:spcAft>
                <a:spcPts val="0"/>
              </a:spcAft>
              <a:buNone/>
              <a:defRPr sz="1867">
                <a:solidFill>
                  <a:srgbClr val="FFFFFF"/>
                </a:solidFill>
              </a:defRPr>
            </a:lvl4pPr>
            <a:lvl5pPr lvl="4" algn="ctr">
              <a:spcBef>
                <a:spcPts val="0"/>
              </a:spcBef>
              <a:spcAft>
                <a:spcPts val="0"/>
              </a:spcAft>
              <a:buNone/>
              <a:defRPr sz="1867">
                <a:solidFill>
                  <a:srgbClr val="FFFFFF"/>
                </a:solidFill>
              </a:defRPr>
            </a:lvl5pPr>
            <a:lvl6pPr lvl="5" algn="ctr">
              <a:spcBef>
                <a:spcPts val="0"/>
              </a:spcBef>
              <a:spcAft>
                <a:spcPts val="0"/>
              </a:spcAft>
              <a:buNone/>
              <a:defRPr sz="1867">
                <a:solidFill>
                  <a:srgbClr val="FFFFFF"/>
                </a:solidFill>
              </a:defRPr>
            </a:lvl6pPr>
            <a:lvl7pPr lvl="6" algn="ctr">
              <a:spcBef>
                <a:spcPts val="0"/>
              </a:spcBef>
              <a:spcAft>
                <a:spcPts val="0"/>
              </a:spcAft>
              <a:buNone/>
              <a:defRPr sz="1867">
                <a:solidFill>
                  <a:srgbClr val="FFFFFF"/>
                </a:solidFill>
              </a:defRPr>
            </a:lvl7pPr>
            <a:lvl8pPr lvl="7" algn="ctr">
              <a:spcBef>
                <a:spcPts val="0"/>
              </a:spcBef>
              <a:spcAft>
                <a:spcPts val="0"/>
              </a:spcAft>
              <a:buNone/>
              <a:defRPr sz="1867">
                <a:solidFill>
                  <a:srgbClr val="FFFFFF"/>
                </a:solidFill>
              </a:defRPr>
            </a:lvl8pPr>
            <a:lvl9pPr lvl="8" algn="ctr">
              <a:spcBef>
                <a:spcPts val="0"/>
              </a:spcBef>
              <a:spcAft>
                <a:spcPts val="0"/>
              </a:spcAft>
              <a:buNone/>
              <a:defRPr sz="1867">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005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5215749" y="2316333"/>
            <a:ext cx="5750800" cy="157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3333">
                <a:solidFill>
                  <a:srgbClr val="FFC39F"/>
                </a:solidFill>
              </a:defRPr>
            </a:lvl2pPr>
            <a:lvl3pPr lvl="2" algn="r" rtl="0">
              <a:spcBef>
                <a:spcPts val="0"/>
              </a:spcBef>
              <a:spcAft>
                <a:spcPts val="0"/>
              </a:spcAft>
              <a:buClr>
                <a:srgbClr val="FFC39F"/>
              </a:buClr>
              <a:buSzPts val="2500"/>
              <a:buNone/>
              <a:defRPr sz="3333">
                <a:solidFill>
                  <a:srgbClr val="FFC39F"/>
                </a:solidFill>
              </a:defRPr>
            </a:lvl3pPr>
            <a:lvl4pPr lvl="3" algn="r" rtl="0">
              <a:spcBef>
                <a:spcPts val="0"/>
              </a:spcBef>
              <a:spcAft>
                <a:spcPts val="0"/>
              </a:spcAft>
              <a:buClr>
                <a:srgbClr val="FFC39F"/>
              </a:buClr>
              <a:buSzPts val="2500"/>
              <a:buNone/>
              <a:defRPr sz="3333">
                <a:solidFill>
                  <a:srgbClr val="FFC39F"/>
                </a:solidFill>
              </a:defRPr>
            </a:lvl4pPr>
            <a:lvl5pPr lvl="4" algn="r" rtl="0">
              <a:spcBef>
                <a:spcPts val="0"/>
              </a:spcBef>
              <a:spcAft>
                <a:spcPts val="0"/>
              </a:spcAft>
              <a:buClr>
                <a:srgbClr val="FFC39F"/>
              </a:buClr>
              <a:buSzPts val="2500"/>
              <a:buNone/>
              <a:defRPr sz="3333">
                <a:solidFill>
                  <a:srgbClr val="FFC39F"/>
                </a:solidFill>
              </a:defRPr>
            </a:lvl5pPr>
            <a:lvl6pPr lvl="5" algn="r" rtl="0">
              <a:spcBef>
                <a:spcPts val="0"/>
              </a:spcBef>
              <a:spcAft>
                <a:spcPts val="0"/>
              </a:spcAft>
              <a:buClr>
                <a:srgbClr val="FFC39F"/>
              </a:buClr>
              <a:buSzPts val="2500"/>
              <a:buNone/>
              <a:defRPr sz="3333">
                <a:solidFill>
                  <a:srgbClr val="FFC39F"/>
                </a:solidFill>
              </a:defRPr>
            </a:lvl6pPr>
            <a:lvl7pPr lvl="6" algn="r" rtl="0">
              <a:spcBef>
                <a:spcPts val="0"/>
              </a:spcBef>
              <a:spcAft>
                <a:spcPts val="0"/>
              </a:spcAft>
              <a:buClr>
                <a:srgbClr val="FFC39F"/>
              </a:buClr>
              <a:buSzPts val="2500"/>
              <a:buNone/>
              <a:defRPr sz="3333">
                <a:solidFill>
                  <a:srgbClr val="FFC39F"/>
                </a:solidFill>
              </a:defRPr>
            </a:lvl7pPr>
            <a:lvl8pPr lvl="7" algn="r" rtl="0">
              <a:spcBef>
                <a:spcPts val="0"/>
              </a:spcBef>
              <a:spcAft>
                <a:spcPts val="0"/>
              </a:spcAft>
              <a:buClr>
                <a:srgbClr val="FFC39F"/>
              </a:buClr>
              <a:buSzPts val="2500"/>
              <a:buNone/>
              <a:defRPr sz="3333">
                <a:solidFill>
                  <a:srgbClr val="FFC39F"/>
                </a:solidFill>
              </a:defRPr>
            </a:lvl8pPr>
            <a:lvl9pPr lvl="8" algn="r" rtl="0">
              <a:spcBef>
                <a:spcPts val="0"/>
              </a:spcBef>
              <a:spcAft>
                <a:spcPts val="0"/>
              </a:spcAft>
              <a:buClr>
                <a:srgbClr val="FFC39F"/>
              </a:buClr>
              <a:buSzPts val="2500"/>
              <a:buNone/>
              <a:defRPr sz="3333">
                <a:solidFill>
                  <a:srgbClr val="FFC39F"/>
                </a:solidFill>
              </a:defRPr>
            </a:lvl9pPr>
          </a:lstStyle>
          <a:p>
            <a:endParaRPr/>
          </a:p>
        </p:txBody>
      </p:sp>
      <p:sp>
        <p:nvSpPr>
          <p:cNvPr id="66" name="Google Shape;66;p11"/>
          <p:cNvSpPr txBox="1">
            <a:spLocks noGrp="1"/>
          </p:cNvSpPr>
          <p:nvPr>
            <p:ph type="subTitle" idx="1"/>
          </p:nvPr>
        </p:nvSpPr>
        <p:spPr>
          <a:xfrm flipH="1">
            <a:off x="7232544" y="3998067"/>
            <a:ext cx="3734000" cy="9132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380232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15879" y="1244167"/>
            <a:ext cx="3568400" cy="4369600"/>
          </a:xfrm>
          <a:prstGeom prst="rect">
            <a:avLst/>
          </a:prstGeom>
        </p:spPr>
        <p:txBody>
          <a:bodyPr spcFirstLastPara="1" wrap="square" lIns="0" tIns="0" rIns="0" bIns="0" anchor="ctr" anchorCtr="0">
            <a:noAutofit/>
          </a:bodyPr>
          <a:lstStyle>
            <a:lvl1pPr lvl="0" rtl="0">
              <a:spcBef>
                <a:spcPts val="0"/>
              </a:spcBef>
              <a:spcAft>
                <a:spcPts val="0"/>
              </a:spcAft>
              <a:buNone/>
              <a:defRPr sz="6400"/>
            </a:lvl1pPr>
            <a:lvl2pPr lvl="1" rtl="0">
              <a:spcBef>
                <a:spcPts val="0"/>
              </a:spcBef>
              <a:spcAft>
                <a:spcPts val="0"/>
              </a:spcAft>
              <a:buNone/>
              <a:defRPr sz="6400"/>
            </a:lvl2pPr>
            <a:lvl3pPr lvl="2" rtl="0">
              <a:spcBef>
                <a:spcPts val="0"/>
              </a:spcBef>
              <a:spcAft>
                <a:spcPts val="0"/>
              </a:spcAft>
              <a:buNone/>
              <a:defRPr sz="6400"/>
            </a:lvl3pPr>
            <a:lvl4pPr lvl="3" rtl="0">
              <a:spcBef>
                <a:spcPts val="0"/>
              </a:spcBef>
              <a:spcAft>
                <a:spcPts val="0"/>
              </a:spcAft>
              <a:buNone/>
              <a:defRPr sz="6400"/>
            </a:lvl4pPr>
            <a:lvl5pPr lvl="4" rtl="0">
              <a:spcBef>
                <a:spcPts val="0"/>
              </a:spcBef>
              <a:spcAft>
                <a:spcPts val="0"/>
              </a:spcAft>
              <a:buNone/>
              <a:defRPr sz="6400"/>
            </a:lvl5pPr>
            <a:lvl6pPr lvl="5" rtl="0">
              <a:spcBef>
                <a:spcPts val="0"/>
              </a:spcBef>
              <a:spcAft>
                <a:spcPts val="0"/>
              </a:spcAft>
              <a:buNone/>
              <a:defRPr sz="6400"/>
            </a:lvl6pPr>
            <a:lvl7pPr lvl="6" rtl="0">
              <a:spcBef>
                <a:spcPts val="0"/>
              </a:spcBef>
              <a:spcAft>
                <a:spcPts val="0"/>
              </a:spcAft>
              <a:buNone/>
              <a:defRPr sz="6400"/>
            </a:lvl7pPr>
            <a:lvl8pPr lvl="7" rtl="0">
              <a:spcBef>
                <a:spcPts val="0"/>
              </a:spcBef>
              <a:spcAft>
                <a:spcPts val="0"/>
              </a:spcAft>
              <a:buNone/>
              <a:defRPr sz="6400"/>
            </a:lvl8pPr>
            <a:lvl9pPr lvl="8" rtl="0">
              <a:spcBef>
                <a:spcPts val="0"/>
              </a:spcBef>
              <a:spcAft>
                <a:spcPts val="0"/>
              </a:spcAft>
              <a:buNone/>
              <a:defRPr sz="6400"/>
            </a:lvl9pPr>
          </a:lstStyle>
          <a:p>
            <a:endParaRPr/>
          </a:p>
        </p:txBody>
      </p:sp>
    </p:spTree>
    <p:extLst>
      <p:ext uri="{BB962C8B-B14F-4D97-AF65-F5344CB8AC3E}">
        <p14:creationId xmlns:p14="http://schemas.microsoft.com/office/powerpoint/2010/main" val="397630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592200" y="2238800"/>
            <a:ext cx="9007600" cy="2380400"/>
          </a:xfrm>
          <a:prstGeom prst="rect">
            <a:avLst/>
          </a:prstGeom>
        </p:spPr>
        <p:txBody>
          <a:bodyPr spcFirstLastPara="1" wrap="square" lIns="0" tIns="0" rIns="0" bIns="0" anchor="ctr" anchorCtr="0">
            <a:noAutofit/>
          </a:bodyPr>
          <a:lstStyle>
            <a:lvl1pPr lvl="0" algn="ctr" rtl="0">
              <a:spcBef>
                <a:spcPts val="0"/>
              </a:spcBef>
              <a:spcAft>
                <a:spcPts val="0"/>
              </a:spcAft>
              <a:buNone/>
              <a:defRPr sz="8000">
                <a:solidFill>
                  <a:srgbClr val="DD7E6B"/>
                </a:solidFill>
              </a:defRPr>
            </a:lvl1pPr>
            <a:lvl2pPr lvl="1" algn="ctr" rtl="0">
              <a:spcBef>
                <a:spcPts val="0"/>
              </a:spcBef>
              <a:spcAft>
                <a:spcPts val="0"/>
              </a:spcAft>
              <a:buNone/>
              <a:defRPr sz="8000">
                <a:solidFill>
                  <a:srgbClr val="DD7E6B"/>
                </a:solidFill>
              </a:defRPr>
            </a:lvl2pPr>
            <a:lvl3pPr lvl="2" algn="ctr" rtl="0">
              <a:spcBef>
                <a:spcPts val="0"/>
              </a:spcBef>
              <a:spcAft>
                <a:spcPts val="0"/>
              </a:spcAft>
              <a:buNone/>
              <a:defRPr sz="8000">
                <a:solidFill>
                  <a:srgbClr val="DD7E6B"/>
                </a:solidFill>
              </a:defRPr>
            </a:lvl3pPr>
            <a:lvl4pPr lvl="3" algn="ctr" rtl="0">
              <a:spcBef>
                <a:spcPts val="0"/>
              </a:spcBef>
              <a:spcAft>
                <a:spcPts val="0"/>
              </a:spcAft>
              <a:buNone/>
              <a:defRPr sz="8000">
                <a:solidFill>
                  <a:srgbClr val="DD7E6B"/>
                </a:solidFill>
              </a:defRPr>
            </a:lvl4pPr>
            <a:lvl5pPr lvl="4" algn="ctr" rtl="0">
              <a:spcBef>
                <a:spcPts val="0"/>
              </a:spcBef>
              <a:spcAft>
                <a:spcPts val="0"/>
              </a:spcAft>
              <a:buNone/>
              <a:defRPr sz="8000">
                <a:solidFill>
                  <a:srgbClr val="DD7E6B"/>
                </a:solidFill>
              </a:defRPr>
            </a:lvl5pPr>
            <a:lvl6pPr lvl="5" algn="ctr" rtl="0">
              <a:spcBef>
                <a:spcPts val="0"/>
              </a:spcBef>
              <a:spcAft>
                <a:spcPts val="0"/>
              </a:spcAft>
              <a:buNone/>
              <a:defRPr sz="8000">
                <a:solidFill>
                  <a:srgbClr val="DD7E6B"/>
                </a:solidFill>
              </a:defRPr>
            </a:lvl6pPr>
            <a:lvl7pPr lvl="6" algn="ctr" rtl="0">
              <a:spcBef>
                <a:spcPts val="0"/>
              </a:spcBef>
              <a:spcAft>
                <a:spcPts val="0"/>
              </a:spcAft>
              <a:buNone/>
              <a:defRPr sz="8000">
                <a:solidFill>
                  <a:srgbClr val="DD7E6B"/>
                </a:solidFill>
              </a:defRPr>
            </a:lvl7pPr>
            <a:lvl8pPr lvl="7" algn="ctr" rtl="0">
              <a:spcBef>
                <a:spcPts val="0"/>
              </a:spcBef>
              <a:spcAft>
                <a:spcPts val="0"/>
              </a:spcAft>
              <a:buNone/>
              <a:defRPr sz="8000">
                <a:solidFill>
                  <a:srgbClr val="DD7E6B"/>
                </a:solidFill>
              </a:defRPr>
            </a:lvl8pPr>
            <a:lvl9pPr lvl="8" algn="ctr" rtl="0">
              <a:spcBef>
                <a:spcPts val="0"/>
              </a:spcBef>
              <a:spcAft>
                <a:spcPts val="0"/>
              </a:spcAft>
              <a:buNone/>
              <a:defRPr sz="8000">
                <a:solidFill>
                  <a:srgbClr val="DD7E6B"/>
                </a:solidFill>
              </a:defRPr>
            </a:lvl9pPr>
          </a:lstStyle>
          <a:p>
            <a:endParaRPr/>
          </a:p>
        </p:txBody>
      </p:sp>
      <p:sp>
        <p:nvSpPr>
          <p:cNvPr id="71" name="Google Shape;71;p13"/>
          <p:cNvSpPr/>
          <p:nvPr/>
        </p:nvSpPr>
        <p:spPr>
          <a:xfrm rot="10800000" flipH="1">
            <a:off x="3101750" y="1161694"/>
            <a:ext cx="5988367" cy="4725372"/>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653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p:cSld name="TITLE DESIGN">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40471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3860733" y="3993967"/>
            <a:ext cx="4563200" cy="410000"/>
          </a:xfrm>
          <a:prstGeom prst="rect">
            <a:avLst/>
          </a:prstGeom>
        </p:spPr>
        <p:txBody>
          <a:bodyPr spcFirstLastPara="1" wrap="square" lIns="0" tIns="0" rIns="0" bIns="0" anchor="t" anchorCtr="0">
            <a:noAutofit/>
          </a:bodyPr>
          <a:lstStyle>
            <a:lvl1pPr lvl="0" algn="ctr" rtl="0">
              <a:spcBef>
                <a:spcPts val="0"/>
              </a:spcBef>
              <a:spcAft>
                <a:spcPts val="0"/>
              </a:spcAft>
              <a:buNone/>
              <a:defRPr sz="1600">
                <a:solidFill>
                  <a:srgbClr val="F3F3F3"/>
                </a:solidFill>
              </a:defRPr>
            </a:lvl1pPr>
            <a:lvl2pPr lvl="1" algn="ctr" rtl="0">
              <a:spcBef>
                <a:spcPts val="0"/>
              </a:spcBef>
              <a:spcAft>
                <a:spcPts val="0"/>
              </a:spcAft>
              <a:buNone/>
              <a:defRPr sz="1333">
                <a:solidFill>
                  <a:srgbClr val="F3F3F3"/>
                </a:solidFill>
              </a:defRPr>
            </a:lvl2pPr>
            <a:lvl3pPr lvl="2" algn="ctr" rtl="0">
              <a:spcBef>
                <a:spcPts val="0"/>
              </a:spcBef>
              <a:spcAft>
                <a:spcPts val="0"/>
              </a:spcAft>
              <a:buNone/>
              <a:defRPr sz="1333">
                <a:solidFill>
                  <a:srgbClr val="F3F3F3"/>
                </a:solidFill>
              </a:defRPr>
            </a:lvl3pPr>
            <a:lvl4pPr lvl="3" algn="ctr" rtl="0">
              <a:spcBef>
                <a:spcPts val="0"/>
              </a:spcBef>
              <a:spcAft>
                <a:spcPts val="0"/>
              </a:spcAft>
              <a:buNone/>
              <a:defRPr sz="1333">
                <a:solidFill>
                  <a:srgbClr val="F3F3F3"/>
                </a:solidFill>
              </a:defRPr>
            </a:lvl4pPr>
            <a:lvl5pPr lvl="4" algn="ctr" rtl="0">
              <a:spcBef>
                <a:spcPts val="0"/>
              </a:spcBef>
              <a:spcAft>
                <a:spcPts val="0"/>
              </a:spcAft>
              <a:buNone/>
              <a:defRPr sz="1333">
                <a:solidFill>
                  <a:srgbClr val="F3F3F3"/>
                </a:solidFill>
              </a:defRPr>
            </a:lvl5pPr>
            <a:lvl6pPr lvl="5" algn="ctr" rtl="0">
              <a:spcBef>
                <a:spcPts val="0"/>
              </a:spcBef>
              <a:spcAft>
                <a:spcPts val="0"/>
              </a:spcAft>
              <a:buNone/>
              <a:defRPr sz="1333">
                <a:solidFill>
                  <a:srgbClr val="F3F3F3"/>
                </a:solidFill>
              </a:defRPr>
            </a:lvl6pPr>
            <a:lvl7pPr lvl="6" algn="ctr" rtl="0">
              <a:spcBef>
                <a:spcPts val="0"/>
              </a:spcBef>
              <a:spcAft>
                <a:spcPts val="0"/>
              </a:spcAft>
              <a:buNone/>
              <a:defRPr sz="1333">
                <a:solidFill>
                  <a:srgbClr val="F3F3F3"/>
                </a:solidFill>
              </a:defRPr>
            </a:lvl7pPr>
            <a:lvl8pPr lvl="7" algn="ctr" rtl="0">
              <a:spcBef>
                <a:spcPts val="0"/>
              </a:spcBef>
              <a:spcAft>
                <a:spcPts val="0"/>
              </a:spcAft>
              <a:buNone/>
              <a:defRPr sz="1333">
                <a:solidFill>
                  <a:srgbClr val="F3F3F3"/>
                </a:solidFill>
              </a:defRPr>
            </a:lvl8pPr>
            <a:lvl9pPr lvl="8" algn="ctr" rtl="0">
              <a:spcBef>
                <a:spcPts val="0"/>
              </a:spcBef>
              <a:spcAft>
                <a:spcPts val="0"/>
              </a:spcAft>
              <a:buNone/>
              <a:defRPr sz="1333">
                <a:solidFill>
                  <a:srgbClr val="F3F3F3"/>
                </a:solidFill>
              </a:defRPr>
            </a:lvl9pPr>
          </a:lstStyle>
          <a:p>
            <a:endParaRPr/>
          </a:p>
        </p:txBody>
      </p:sp>
      <p:sp>
        <p:nvSpPr>
          <p:cNvPr id="76" name="Google Shape;76;p15"/>
          <p:cNvSpPr txBox="1">
            <a:spLocks noGrp="1"/>
          </p:cNvSpPr>
          <p:nvPr>
            <p:ph type="title" hasCustomPrompt="1"/>
          </p:nvPr>
        </p:nvSpPr>
        <p:spPr>
          <a:xfrm>
            <a:off x="2785000" y="2383000"/>
            <a:ext cx="6622000" cy="14852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rgbClr val="F6B26B"/>
                </a:solidFill>
              </a:defRPr>
            </a:lvl1pPr>
            <a:lvl2pPr lvl="1" algn="ctr" rtl="0">
              <a:spcBef>
                <a:spcPts val="0"/>
              </a:spcBef>
              <a:spcAft>
                <a:spcPts val="0"/>
              </a:spcAft>
              <a:buClr>
                <a:srgbClr val="FFC39F"/>
              </a:buClr>
              <a:buSzPts val="6000"/>
              <a:buNone/>
              <a:defRPr sz="8000">
                <a:solidFill>
                  <a:srgbClr val="FFC39F"/>
                </a:solidFill>
              </a:defRPr>
            </a:lvl2pPr>
            <a:lvl3pPr lvl="2" algn="ctr" rtl="0">
              <a:spcBef>
                <a:spcPts val="0"/>
              </a:spcBef>
              <a:spcAft>
                <a:spcPts val="0"/>
              </a:spcAft>
              <a:buClr>
                <a:srgbClr val="FFC39F"/>
              </a:buClr>
              <a:buSzPts val="6000"/>
              <a:buNone/>
              <a:defRPr sz="8000">
                <a:solidFill>
                  <a:srgbClr val="FFC39F"/>
                </a:solidFill>
              </a:defRPr>
            </a:lvl3pPr>
            <a:lvl4pPr lvl="3" algn="ctr" rtl="0">
              <a:spcBef>
                <a:spcPts val="0"/>
              </a:spcBef>
              <a:spcAft>
                <a:spcPts val="0"/>
              </a:spcAft>
              <a:buClr>
                <a:srgbClr val="FFC39F"/>
              </a:buClr>
              <a:buSzPts val="6000"/>
              <a:buNone/>
              <a:defRPr sz="8000">
                <a:solidFill>
                  <a:srgbClr val="FFC39F"/>
                </a:solidFill>
              </a:defRPr>
            </a:lvl4pPr>
            <a:lvl5pPr lvl="4" algn="ctr" rtl="0">
              <a:spcBef>
                <a:spcPts val="0"/>
              </a:spcBef>
              <a:spcAft>
                <a:spcPts val="0"/>
              </a:spcAft>
              <a:buClr>
                <a:srgbClr val="FFC39F"/>
              </a:buClr>
              <a:buSzPts val="6000"/>
              <a:buNone/>
              <a:defRPr sz="8000">
                <a:solidFill>
                  <a:srgbClr val="FFC39F"/>
                </a:solidFill>
              </a:defRPr>
            </a:lvl5pPr>
            <a:lvl6pPr lvl="5" algn="ctr" rtl="0">
              <a:spcBef>
                <a:spcPts val="0"/>
              </a:spcBef>
              <a:spcAft>
                <a:spcPts val="0"/>
              </a:spcAft>
              <a:buClr>
                <a:srgbClr val="FFC39F"/>
              </a:buClr>
              <a:buSzPts val="6000"/>
              <a:buNone/>
              <a:defRPr sz="8000">
                <a:solidFill>
                  <a:srgbClr val="FFC39F"/>
                </a:solidFill>
              </a:defRPr>
            </a:lvl6pPr>
            <a:lvl7pPr lvl="6" algn="ctr" rtl="0">
              <a:spcBef>
                <a:spcPts val="0"/>
              </a:spcBef>
              <a:spcAft>
                <a:spcPts val="0"/>
              </a:spcAft>
              <a:buClr>
                <a:srgbClr val="FFC39F"/>
              </a:buClr>
              <a:buSzPts val="6000"/>
              <a:buNone/>
              <a:defRPr sz="8000">
                <a:solidFill>
                  <a:srgbClr val="FFC39F"/>
                </a:solidFill>
              </a:defRPr>
            </a:lvl7pPr>
            <a:lvl8pPr lvl="7" algn="ctr" rtl="0">
              <a:spcBef>
                <a:spcPts val="0"/>
              </a:spcBef>
              <a:spcAft>
                <a:spcPts val="0"/>
              </a:spcAft>
              <a:buClr>
                <a:srgbClr val="FFC39F"/>
              </a:buClr>
              <a:buSzPts val="6000"/>
              <a:buNone/>
              <a:defRPr sz="8000">
                <a:solidFill>
                  <a:srgbClr val="FFC39F"/>
                </a:solidFill>
              </a:defRPr>
            </a:lvl8pPr>
            <a:lvl9pPr lvl="8" algn="ctr" rtl="0">
              <a:spcBef>
                <a:spcPts val="0"/>
              </a:spcBef>
              <a:spcAft>
                <a:spcPts val="0"/>
              </a:spcAft>
              <a:buClr>
                <a:srgbClr val="FFC39F"/>
              </a:buClr>
              <a:buSzPts val="6000"/>
              <a:buNone/>
              <a:defRPr sz="8000">
                <a:solidFill>
                  <a:srgbClr val="FFC39F"/>
                </a:solidFill>
              </a:defRPr>
            </a:lvl9pPr>
          </a:lstStyle>
          <a:p>
            <a:r>
              <a:t>xx%</a:t>
            </a:r>
          </a:p>
        </p:txBody>
      </p:sp>
    </p:spTree>
    <p:extLst>
      <p:ext uri="{BB962C8B-B14F-4D97-AF65-F5344CB8AC3E}">
        <p14:creationId xmlns:p14="http://schemas.microsoft.com/office/powerpoint/2010/main" val="135097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3769800" y="2184000"/>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3769800" y="3778392"/>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3769800" y="5393967"/>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3769800" y="1253600"/>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2" name="Google Shape;82;p16"/>
          <p:cNvSpPr txBox="1">
            <a:spLocks noGrp="1"/>
          </p:cNvSpPr>
          <p:nvPr>
            <p:ph type="title" idx="4" hasCustomPrompt="1"/>
          </p:nvPr>
        </p:nvSpPr>
        <p:spPr>
          <a:xfrm>
            <a:off x="3769800" y="2869164"/>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3" name="Google Shape;83;p16"/>
          <p:cNvSpPr txBox="1">
            <a:spLocks noGrp="1"/>
          </p:cNvSpPr>
          <p:nvPr>
            <p:ph type="title" idx="5" hasCustomPrompt="1"/>
          </p:nvPr>
        </p:nvSpPr>
        <p:spPr>
          <a:xfrm>
            <a:off x="3769800" y="4463565"/>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426237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83026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20017" y="2450667"/>
            <a:ext cx="209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933" i="0">
                <a:solidFill>
                  <a:schemeClr val="dk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00" name="Google Shape;100;p18"/>
          <p:cNvSpPr txBox="1">
            <a:spLocks noGrp="1"/>
          </p:cNvSpPr>
          <p:nvPr>
            <p:ph type="subTitle" idx="1"/>
          </p:nvPr>
        </p:nvSpPr>
        <p:spPr>
          <a:xfrm>
            <a:off x="1520017"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1929835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712228" y="2450667"/>
            <a:ext cx="141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933" i="0">
                <a:solidFill>
                  <a:schemeClr val="accent1"/>
                </a:solidFill>
              </a:defRPr>
            </a:lvl1pPr>
            <a:lvl2pPr lvl="1" rtl="0">
              <a:spcBef>
                <a:spcPts val="0"/>
              </a:spcBef>
              <a:spcAft>
                <a:spcPts val="0"/>
              </a:spcAft>
              <a:buClr>
                <a:srgbClr val="F3F3F3"/>
              </a:buClr>
              <a:buSzPts val="2500"/>
              <a:buNone/>
              <a:defRPr sz="3333">
                <a:solidFill>
                  <a:srgbClr val="F3F3F3"/>
                </a:solidFill>
              </a:defRPr>
            </a:lvl2pPr>
            <a:lvl3pPr lvl="2" rtl="0">
              <a:spcBef>
                <a:spcPts val="0"/>
              </a:spcBef>
              <a:spcAft>
                <a:spcPts val="0"/>
              </a:spcAft>
              <a:buClr>
                <a:srgbClr val="F3F3F3"/>
              </a:buClr>
              <a:buSzPts val="2500"/>
              <a:buNone/>
              <a:defRPr sz="3333">
                <a:solidFill>
                  <a:srgbClr val="F3F3F3"/>
                </a:solidFill>
              </a:defRPr>
            </a:lvl3pPr>
            <a:lvl4pPr lvl="3" rtl="0">
              <a:spcBef>
                <a:spcPts val="0"/>
              </a:spcBef>
              <a:spcAft>
                <a:spcPts val="0"/>
              </a:spcAft>
              <a:buClr>
                <a:srgbClr val="F3F3F3"/>
              </a:buClr>
              <a:buSzPts val="2500"/>
              <a:buNone/>
              <a:defRPr sz="3333">
                <a:solidFill>
                  <a:srgbClr val="F3F3F3"/>
                </a:solidFill>
              </a:defRPr>
            </a:lvl4pPr>
            <a:lvl5pPr lvl="4" rtl="0">
              <a:spcBef>
                <a:spcPts val="0"/>
              </a:spcBef>
              <a:spcAft>
                <a:spcPts val="0"/>
              </a:spcAft>
              <a:buClr>
                <a:srgbClr val="F3F3F3"/>
              </a:buClr>
              <a:buSzPts val="2500"/>
              <a:buNone/>
              <a:defRPr sz="3333">
                <a:solidFill>
                  <a:srgbClr val="F3F3F3"/>
                </a:solidFill>
              </a:defRPr>
            </a:lvl5pPr>
            <a:lvl6pPr lvl="5" rtl="0">
              <a:spcBef>
                <a:spcPts val="0"/>
              </a:spcBef>
              <a:spcAft>
                <a:spcPts val="0"/>
              </a:spcAft>
              <a:buClr>
                <a:srgbClr val="F3F3F3"/>
              </a:buClr>
              <a:buSzPts val="2500"/>
              <a:buNone/>
              <a:defRPr sz="3333">
                <a:solidFill>
                  <a:srgbClr val="F3F3F3"/>
                </a:solidFill>
              </a:defRPr>
            </a:lvl6pPr>
            <a:lvl7pPr lvl="6" rtl="0">
              <a:spcBef>
                <a:spcPts val="0"/>
              </a:spcBef>
              <a:spcAft>
                <a:spcPts val="0"/>
              </a:spcAft>
              <a:buClr>
                <a:srgbClr val="F3F3F3"/>
              </a:buClr>
              <a:buSzPts val="2500"/>
              <a:buNone/>
              <a:defRPr sz="3333">
                <a:solidFill>
                  <a:srgbClr val="F3F3F3"/>
                </a:solidFill>
              </a:defRPr>
            </a:lvl7pPr>
            <a:lvl8pPr lvl="7" rtl="0">
              <a:spcBef>
                <a:spcPts val="0"/>
              </a:spcBef>
              <a:spcAft>
                <a:spcPts val="0"/>
              </a:spcAft>
              <a:buClr>
                <a:srgbClr val="F3F3F3"/>
              </a:buClr>
              <a:buSzPts val="2500"/>
              <a:buNone/>
              <a:defRPr sz="3333">
                <a:solidFill>
                  <a:srgbClr val="F3F3F3"/>
                </a:solidFill>
              </a:defRPr>
            </a:lvl8pPr>
            <a:lvl9pPr lvl="8" rtl="0">
              <a:spcBef>
                <a:spcPts val="0"/>
              </a:spcBef>
              <a:spcAft>
                <a:spcPts val="0"/>
              </a:spcAft>
              <a:buClr>
                <a:srgbClr val="F3F3F3"/>
              </a:buClr>
              <a:buSzPts val="2500"/>
              <a:buNone/>
              <a:defRPr sz="3333">
                <a:solidFill>
                  <a:srgbClr val="F3F3F3"/>
                </a:solidFill>
              </a:defRPr>
            </a:lvl9pPr>
          </a:lstStyle>
          <a:p>
            <a:endParaRPr/>
          </a:p>
        </p:txBody>
      </p:sp>
      <p:sp>
        <p:nvSpPr>
          <p:cNvPr id="103" name="Google Shape;103;p19"/>
          <p:cNvSpPr txBox="1">
            <a:spLocks noGrp="1"/>
          </p:cNvSpPr>
          <p:nvPr>
            <p:ph type="subTitle" idx="1"/>
          </p:nvPr>
        </p:nvSpPr>
        <p:spPr>
          <a:xfrm>
            <a:off x="3032184"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3828240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413432" y="2450667"/>
            <a:ext cx="1234800" cy="9408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933" i="0">
                <a:solidFill>
                  <a:schemeClr val="lt2"/>
                </a:solidFill>
              </a:defRPr>
            </a:lvl1pPr>
            <a:lvl2pPr lvl="1" rtl="0">
              <a:spcBef>
                <a:spcPts val="0"/>
              </a:spcBef>
              <a:spcAft>
                <a:spcPts val="0"/>
              </a:spcAft>
              <a:buClr>
                <a:srgbClr val="FFC39F"/>
              </a:buClr>
              <a:buSzPts val="2500"/>
              <a:buNone/>
              <a:defRPr sz="3333">
                <a:solidFill>
                  <a:srgbClr val="FFC39F"/>
                </a:solidFill>
              </a:defRPr>
            </a:lvl2pPr>
            <a:lvl3pPr lvl="2" rtl="0">
              <a:spcBef>
                <a:spcPts val="0"/>
              </a:spcBef>
              <a:spcAft>
                <a:spcPts val="0"/>
              </a:spcAft>
              <a:buClr>
                <a:srgbClr val="FFC39F"/>
              </a:buClr>
              <a:buSzPts val="2500"/>
              <a:buNone/>
              <a:defRPr sz="3333">
                <a:solidFill>
                  <a:srgbClr val="FFC39F"/>
                </a:solidFill>
              </a:defRPr>
            </a:lvl3pPr>
            <a:lvl4pPr lvl="3" rtl="0">
              <a:spcBef>
                <a:spcPts val="0"/>
              </a:spcBef>
              <a:spcAft>
                <a:spcPts val="0"/>
              </a:spcAft>
              <a:buClr>
                <a:srgbClr val="FFC39F"/>
              </a:buClr>
              <a:buSzPts val="2500"/>
              <a:buNone/>
              <a:defRPr sz="3333">
                <a:solidFill>
                  <a:srgbClr val="FFC39F"/>
                </a:solidFill>
              </a:defRPr>
            </a:lvl4pPr>
            <a:lvl5pPr lvl="4" rtl="0">
              <a:spcBef>
                <a:spcPts val="0"/>
              </a:spcBef>
              <a:spcAft>
                <a:spcPts val="0"/>
              </a:spcAft>
              <a:buClr>
                <a:srgbClr val="FFC39F"/>
              </a:buClr>
              <a:buSzPts val="2500"/>
              <a:buNone/>
              <a:defRPr sz="3333">
                <a:solidFill>
                  <a:srgbClr val="FFC39F"/>
                </a:solidFill>
              </a:defRPr>
            </a:lvl5pPr>
            <a:lvl6pPr lvl="5" rtl="0">
              <a:spcBef>
                <a:spcPts val="0"/>
              </a:spcBef>
              <a:spcAft>
                <a:spcPts val="0"/>
              </a:spcAft>
              <a:buClr>
                <a:srgbClr val="FFC39F"/>
              </a:buClr>
              <a:buSzPts val="2500"/>
              <a:buNone/>
              <a:defRPr sz="3333">
                <a:solidFill>
                  <a:srgbClr val="FFC39F"/>
                </a:solidFill>
              </a:defRPr>
            </a:lvl6pPr>
            <a:lvl7pPr lvl="6" rtl="0">
              <a:spcBef>
                <a:spcPts val="0"/>
              </a:spcBef>
              <a:spcAft>
                <a:spcPts val="0"/>
              </a:spcAft>
              <a:buClr>
                <a:srgbClr val="FFC39F"/>
              </a:buClr>
              <a:buSzPts val="2500"/>
              <a:buNone/>
              <a:defRPr sz="3333">
                <a:solidFill>
                  <a:srgbClr val="FFC39F"/>
                </a:solidFill>
              </a:defRPr>
            </a:lvl7pPr>
            <a:lvl8pPr lvl="7" rtl="0">
              <a:spcBef>
                <a:spcPts val="0"/>
              </a:spcBef>
              <a:spcAft>
                <a:spcPts val="0"/>
              </a:spcAft>
              <a:buClr>
                <a:srgbClr val="FFC39F"/>
              </a:buClr>
              <a:buSzPts val="2500"/>
              <a:buNone/>
              <a:defRPr sz="3333">
                <a:solidFill>
                  <a:srgbClr val="FFC39F"/>
                </a:solidFill>
              </a:defRPr>
            </a:lvl8pPr>
            <a:lvl9pPr lvl="8" rtl="0">
              <a:spcBef>
                <a:spcPts val="0"/>
              </a:spcBef>
              <a:spcAft>
                <a:spcPts val="0"/>
              </a:spcAft>
              <a:buClr>
                <a:srgbClr val="FFC39F"/>
              </a:buClr>
              <a:buSzPts val="2500"/>
              <a:buNone/>
              <a:defRPr sz="3333">
                <a:solidFill>
                  <a:srgbClr val="FFC39F"/>
                </a:solidFill>
              </a:defRPr>
            </a:lvl9pPr>
          </a:lstStyle>
          <a:p>
            <a:endParaRPr/>
          </a:p>
        </p:txBody>
      </p:sp>
      <p:sp>
        <p:nvSpPr>
          <p:cNvPr id="106" name="Google Shape;106;p20"/>
          <p:cNvSpPr txBox="1">
            <a:spLocks noGrp="1"/>
          </p:cNvSpPr>
          <p:nvPr>
            <p:ph type="subTitle" idx="1"/>
          </p:nvPr>
        </p:nvSpPr>
        <p:spPr>
          <a:xfrm>
            <a:off x="7413417" y="3642349"/>
            <a:ext cx="2096800" cy="994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3690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6" name="Google Shape;16;p3"/>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635016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3619133" y="2046800"/>
            <a:ext cx="4953600" cy="1358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rgbClr val="F9CB9C"/>
                </a:solidFill>
              </a:defRPr>
            </a:lvl1pPr>
            <a:lvl2pPr lvl="1" algn="r" rtl="0">
              <a:spcBef>
                <a:spcPts val="0"/>
              </a:spcBef>
              <a:spcAft>
                <a:spcPts val="0"/>
              </a:spcAft>
              <a:buSzPts val="3300"/>
              <a:buNone/>
              <a:defRPr sz="4400"/>
            </a:lvl2pPr>
            <a:lvl3pPr lvl="2" algn="r" rtl="0">
              <a:spcBef>
                <a:spcPts val="0"/>
              </a:spcBef>
              <a:spcAft>
                <a:spcPts val="0"/>
              </a:spcAft>
              <a:buSzPts val="3300"/>
              <a:buNone/>
              <a:defRPr sz="4400"/>
            </a:lvl3pPr>
            <a:lvl4pPr lvl="3" algn="r" rtl="0">
              <a:spcBef>
                <a:spcPts val="0"/>
              </a:spcBef>
              <a:spcAft>
                <a:spcPts val="0"/>
              </a:spcAft>
              <a:buSzPts val="3300"/>
              <a:buNone/>
              <a:defRPr sz="4400"/>
            </a:lvl4pPr>
            <a:lvl5pPr lvl="4" algn="r" rtl="0">
              <a:spcBef>
                <a:spcPts val="0"/>
              </a:spcBef>
              <a:spcAft>
                <a:spcPts val="0"/>
              </a:spcAft>
              <a:buSzPts val="3300"/>
              <a:buNone/>
              <a:defRPr sz="4400"/>
            </a:lvl5pPr>
            <a:lvl6pPr lvl="5" algn="r" rtl="0">
              <a:spcBef>
                <a:spcPts val="0"/>
              </a:spcBef>
              <a:spcAft>
                <a:spcPts val="0"/>
              </a:spcAft>
              <a:buSzPts val="3300"/>
              <a:buNone/>
              <a:defRPr sz="4400"/>
            </a:lvl6pPr>
            <a:lvl7pPr lvl="6" algn="r" rtl="0">
              <a:spcBef>
                <a:spcPts val="0"/>
              </a:spcBef>
              <a:spcAft>
                <a:spcPts val="0"/>
              </a:spcAft>
              <a:buSzPts val="3300"/>
              <a:buNone/>
              <a:defRPr sz="4400"/>
            </a:lvl7pPr>
            <a:lvl8pPr lvl="7" algn="r" rtl="0">
              <a:spcBef>
                <a:spcPts val="0"/>
              </a:spcBef>
              <a:spcAft>
                <a:spcPts val="0"/>
              </a:spcAft>
              <a:buSzPts val="3300"/>
              <a:buNone/>
              <a:defRPr sz="4400"/>
            </a:lvl8pPr>
            <a:lvl9pPr lvl="8" algn="r" rtl="0">
              <a:spcBef>
                <a:spcPts val="0"/>
              </a:spcBef>
              <a:spcAft>
                <a:spcPts val="0"/>
              </a:spcAft>
              <a:buSzPts val="3300"/>
              <a:buNone/>
              <a:defRPr sz="4400"/>
            </a:lvl9pPr>
          </a:lstStyle>
          <a:p>
            <a:endParaRPr/>
          </a:p>
        </p:txBody>
      </p:sp>
      <p:sp>
        <p:nvSpPr>
          <p:cNvPr id="109" name="Google Shape;109;p21"/>
          <p:cNvSpPr txBox="1">
            <a:spLocks noGrp="1"/>
          </p:cNvSpPr>
          <p:nvPr>
            <p:ph type="subTitle" idx="1"/>
          </p:nvPr>
        </p:nvSpPr>
        <p:spPr>
          <a:xfrm flipH="1">
            <a:off x="3462800" y="3671600"/>
            <a:ext cx="5266400" cy="1139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813400" y="5126700"/>
            <a:ext cx="8565200" cy="11396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CREDITS: This presentation template was created by </a:t>
            </a:r>
            <a:r>
              <a:rPr lang="en" sz="1200" b="1">
                <a:solidFill>
                  <a:srgbClr val="FFFFFF"/>
                </a:solidFill>
                <a:uFill>
                  <a:noFill/>
                </a:uFill>
                <a:latin typeface="Barlow Semi Condensed"/>
                <a:ea typeface="Barlow Semi Condensed"/>
                <a:cs typeface="Barlow Semi Condensed"/>
                <a:sym typeface="Barlow Semi Condensed"/>
                <a:hlinkClick r:id="rId3">
                  <a:extLst>
                    <a:ext uri="{A12FA001-AC4F-418D-AE19-62706E023703}">
                      <ahyp:hlinkClr xmlns:ahyp="http://schemas.microsoft.com/office/drawing/2018/hyperlinkcolor" val="tx"/>
                    </a:ext>
                  </a:extLst>
                </a:hlinkClick>
              </a:rPr>
              <a:t>Slidesgo</a:t>
            </a:r>
            <a:r>
              <a:rPr lang="en" sz="1200">
                <a:solidFill>
                  <a:srgbClr val="FFFFFF"/>
                </a:solidFill>
                <a:latin typeface="Barlow Semi Condensed Light"/>
                <a:ea typeface="Barlow Semi Condensed Light"/>
                <a:cs typeface="Barlow Semi Condensed Light"/>
                <a:sym typeface="Barlow Semi Condensed Light"/>
              </a:rPr>
              <a:t>, including icons by </a:t>
            </a:r>
            <a:r>
              <a:rPr lang="en" sz="1200" b="1">
                <a:solidFill>
                  <a:srgbClr val="FFFFFF"/>
                </a:solidFill>
                <a:uFill>
                  <a:noFill/>
                </a:u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Flaticon</a:t>
            </a:r>
            <a:r>
              <a:rPr lang="en" sz="1200">
                <a:solidFill>
                  <a:srgbClr val="FFFFFF"/>
                </a:solidFill>
                <a:latin typeface="Barlow Semi Condensed Light"/>
                <a:ea typeface="Barlow Semi Condensed Light"/>
                <a:cs typeface="Barlow Semi Condensed Light"/>
                <a:sym typeface="Barlow Semi Condensed Light"/>
              </a:rPr>
              <a:t>, and infographics &amp; images by </a:t>
            </a:r>
            <a:r>
              <a:rPr lang="en" sz="1200">
                <a:solidFill>
                  <a:srgbClr val="FFFFFF"/>
                </a:solidFill>
                <a:uFill>
                  <a:noFill/>
                </a:uFill>
                <a:latin typeface="Barlow Semi Condensed Light"/>
                <a:ea typeface="Barlow Semi Condensed Light"/>
                <a:cs typeface="Barlow Semi Condensed Light"/>
                <a:sym typeface="Barlow Semi Condensed Light"/>
                <a:hlinkClick r:id="rId5">
                  <a:extLst>
                    <a:ext uri="{A12FA001-AC4F-418D-AE19-62706E023703}">
                      <ahyp:hlinkClr xmlns:ahyp="http://schemas.microsoft.com/office/drawing/2018/hyperlinkcolor" val="tx"/>
                    </a:ext>
                  </a:extLst>
                </a:hlinkClick>
              </a:rPr>
              <a:t>Freepik</a:t>
            </a:r>
            <a:r>
              <a:rPr lang="en" sz="1200">
                <a:solidFill>
                  <a:srgbClr val="FFFFFF"/>
                </a:solidFill>
                <a:latin typeface="Barlow Semi Condensed Light"/>
                <a:ea typeface="Barlow Semi Condensed Light"/>
                <a:cs typeface="Barlow Semi Condensed Light"/>
                <a:sym typeface="Barlow Semi Condensed Light"/>
              </a:rPr>
              <a:t>. </a:t>
            </a:r>
            <a:endParaRPr sz="1200">
              <a:solidFill>
                <a:srgbClr val="FFFFFF"/>
              </a:solidFill>
              <a:latin typeface="Barlow Semi Condensed Light"/>
              <a:ea typeface="Barlow Semi Condensed Light"/>
              <a:cs typeface="Barlow Semi Condensed Light"/>
              <a:sym typeface="Barlow Semi Condensed Light"/>
            </a:endParaRPr>
          </a:p>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Please keep this slide for attribution.</a:t>
            </a:r>
            <a:endParaRPr sz="1200">
              <a:solidFill>
                <a:srgbClr val="FFFFFF"/>
              </a:solidFill>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3236008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3683253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1650432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3"/>
        <p:cNvGrpSpPr/>
        <p:nvPr/>
      </p:nvGrpSpPr>
      <p:grpSpPr>
        <a:xfrm>
          <a:off x="0" y="0"/>
          <a:ext cx="0" cy="0"/>
          <a:chOff x="0" y="0"/>
          <a:chExt cx="0" cy="0"/>
        </a:xfrm>
      </p:grpSpPr>
      <p:sp>
        <p:nvSpPr>
          <p:cNvPr id="114" name="Google Shape;114;p24"/>
          <p:cNvSpPr txBox="1">
            <a:spLocks noGrp="1"/>
          </p:cNvSpPr>
          <p:nvPr>
            <p:ph type="ctrTitle"/>
          </p:nvPr>
        </p:nvSpPr>
        <p:spPr>
          <a:xfrm>
            <a:off x="415611" y="992767"/>
            <a:ext cx="11360800" cy="2736800"/>
          </a:xfrm>
          <a:prstGeom prst="rect">
            <a:avLst/>
          </a:prstGeom>
        </p:spPr>
        <p:txBody>
          <a:bodyPr spcFirstLastPara="1" wrap="square" lIns="0" tIns="0" rIns="0" bIns="0" anchor="b" anchorCtr="0">
            <a:noAutofit/>
          </a:bodyPr>
          <a:lstStyle>
            <a:lvl1pPr lvl="0" algn="ctr" rtl="0">
              <a:spcBef>
                <a:spcPts val="0"/>
              </a:spcBef>
              <a:spcAft>
                <a:spcPts val="0"/>
              </a:spcAft>
              <a:buSzPts val="5300"/>
              <a:buNone/>
              <a:defRPr sz="7066"/>
            </a:lvl1pPr>
            <a:lvl2pPr lvl="1" algn="ctr" rtl="0">
              <a:spcBef>
                <a:spcPts val="0"/>
              </a:spcBef>
              <a:spcAft>
                <a:spcPts val="0"/>
              </a:spcAft>
              <a:buSzPts val="5300"/>
              <a:buNone/>
              <a:defRPr sz="7066"/>
            </a:lvl2pPr>
            <a:lvl3pPr lvl="2" algn="ctr" rtl="0">
              <a:spcBef>
                <a:spcPts val="0"/>
              </a:spcBef>
              <a:spcAft>
                <a:spcPts val="0"/>
              </a:spcAft>
              <a:buSzPts val="5300"/>
              <a:buNone/>
              <a:defRPr sz="7066"/>
            </a:lvl3pPr>
            <a:lvl4pPr lvl="3" algn="ctr" rtl="0">
              <a:spcBef>
                <a:spcPts val="0"/>
              </a:spcBef>
              <a:spcAft>
                <a:spcPts val="0"/>
              </a:spcAft>
              <a:buSzPts val="5300"/>
              <a:buNone/>
              <a:defRPr sz="7066"/>
            </a:lvl4pPr>
            <a:lvl5pPr lvl="4" algn="ctr" rtl="0">
              <a:spcBef>
                <a:spcPts val="0"/>
              </a:spcBef>
              <a:spcAft>
                <a:spcPts val="0"/>
              </a:spcAft>
              <a:buSzPts val="5300"/>
              <a:buNone/>
              <a:defRPr sz="7066"/>
            </a:lvl5pPr>
            <a:lvl6pPr lvl="5" algn="ctr" rtl="0">
              <a:spcBef>
                <a:spcPts val="0"/>
              </a:spcBef>
              <a:spcAft>
                <a:spcPts val="0"/>
              </a:spcAft>
              <a:buSzPts val="5300"/>
              <a:buNone/>
              <a:defRPr sz="7066"/>
            </a:lvl6pPr>
            <a:lvl7pPr lvl="6" algn="ctr" rtl="0">
              <a:spcBef>
                <a:spcPts val="0"/>
              </a:spcBef>
              <a:spcAft>
                <a:spcPts val="0"/>
              </a:spcAft>
              <a:buSzPts val="5300"/>
              <a:buNone/>
              <a:defRPr sz="7066"/>
            </a:lvl7pPr>
            <a:lvl8pPr lvl="7" algn="ctr" rtl="0">
              <a:spcBef>
                <a:spcPts val="0"/>
              </a:spcBef>
              <a:spcAft>
                <a:spcPts val="0"/>
              </a:spcAft>
              <a:buSzPts val="5300"/>
              <a:buNone/>
              <a:defRPr sz="7066"/>
            </a:lvl8pPr>
            <a:lvl9pPr lvl="8" algn="ctr" rtl="0">
              <a:spcBef>
                <a:spcPts val="0"/>
              </a:spcBef>
              <a:spcAft>
                <a:spcPts val="0"/>
              </a:spcAft>
              <a:buSzPts val="5300"/>
              <a:buNone/>
              <a:defRPr sz="7066"/>
            </a:lvl9pPr>
          </a:lstStyle>
          <a:p>
            <a:endParaRPr/>
          </a:p>
        </p:txBody>
      </p:sp>
      <p:sp>
        <p:nvSpPr>
          <p:cNvPr id="115" name="Google Shape;115;p24"/>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900"/>
              <a:buNone/>
              <a:defRPr sz="3867"/>
            </a:lvl1pPr>
            <a:lvl2pPr lvl="1" algn="ctr" rtl="0">
              <a:lnSpc>
                <a:spcPct val="100000"/>
              </a:lnSpc>
              <a:spcBef>
                <a:spcPts val="0"/>
              </a:spcBef>
              <a:spcAft>
                <a:spcPts val="0"/>
              </a:spcAft>
              <a:buSzPts val="2900"/>
              <a:buNone/>
              <a:defRPr sz="3867"/>
            </a:lvl2pPr>
            <a:lvl3pPr lvl="2" algn="ctr" rtl="0">
              <a:lnSpc>
                <a:spcPct val="100000"/>
              </a:lnSpc>
              <a:spcBef>
                <a:spcPts val="0"/>
              </a:spcBef>
              <a:spcAft>
                <a:spcPts val="0"/>
              </a:spcAft>
              <a:buSzPts val="2900"/>
              <a:buNone/>
              <a:defRPr sz="3867"/>
            </a:lvl3pPr>
            <a:lvl4pPr lvl="3" algn="ctr" rtl="0">
              <a:lnSpc>
                <a:spcPct val="100000"/>
              </a:lnSpc>
              <a:spcBef>
                <a:spcPts val="0"/>
              </a:spcBef>
              <a:spcAft>
                <a:spcPts val="0"/>
              </a:spcAft>
              <a:buSzPts val="2900"/>
              <a:buNone/>
              <a:defRPr sz="3867"/>
            </a:lvl4pPr>
            <a:lvl5pPr lvl="4" algn="ctr" rtl="0">
              <a:lnSpc>
                <a:spcPct val="100000"/>
              </a:lnSpc>
              <a:spcBef>
                <a:spcPts val="0"/>
              </a:spcBef>
              <a:spcAft>
                <a:spcPts val="0"/>
              </a:spcAft>
              <a:buSzPts val="2900"/>
              <a:buNone/>
              <a:defRPr sz="3867"/>
            </a:lvl5pPr>
            <a:lvl6pPr lvl="5" algn="ctr" rtl="0">
              <a:lnSpc>
                <a:spcPct val="100000"/>
              </a:lnSpc>
              <a:spcBef>
                <a:spcPts val="0"/>
              </a:spcBef>
              <a:spcAft>
                <a:spcPts val="0"/>
              </a:spcAft>
              <a:buSzPts val="2900"/>
              <a:buNone/>
              <a:defRPr sz="3867"/>
            </a:lvl6pPr>
            <a:lvl7pPr lvl="6" algn="ctr" rtl="0">
              <a:lnSpc>
                <a:spcPct val="100000"/>
              </a:lnSpc>
              <a:spcBef>
                <a:spcPts val="0"/>
              </a:spcBef>
              <a:spcAft>
                <a:spcPts val="0"/>
              </a:spcAft>
              <a:buSzPts val="2900"/>
              <a:buNone/>
              <a:defRPr sz="3867"/>
            </a:lvl7pPr>
            <a:lvl8pPr lvl="7" algn="ctr" rtl="0">
              <a:lnSpc>
                <a:spcPct val="100000"/>
              </a:lnSpc>
              <a:spcBef>
                <a:spcPts val="0"/>
              </a:spcBef>
              <a:spcAft>
                <a:spcPts val="0"/>
              </a:spcAft>
              <a:buSzPts val="2900"/>
              <a:buNone/>
              <a:defRPr sz="3867"/>
            </a:lvl8pPr>
            <a:lvl9pPr lvl="8" algn="ctr" rtl="0">
              <a:lnSpc>
                <a:spcPct val="100000"/>
              </a:lnSpc>
              <a:spcBef>
                <a:spcPts val="0"/>
              </a:spcBef>
              <a:spcAft>
                <a:spcPts val="0"/>
              </a:spcAft>
              <a:buSzPts val="2900"/>
              <a:buNone/>
              <a:defRPr sz="3867"/>
            </a:lvl9pPr>
          </a:lstStyle>
          <a:p>
            <a:endParaRPr/>
          </a:p>
        </p:txBody>
      </p:sp>
      <p:sp>
        <p:nvSpPr>
          <p:cNvPr id="116" name="Google Shape;116;p24"/>
          <p:cNvSpPr txBox="1">
            <a:spLocks noGrp="1"/>
          </p:cNvSpPr>
          <p:nvPr>
            <p:ph type="sldNum" idx="12"/>
          </p:nvPr>
        </p:nvSpPr>
        <p:spPr>
          <a:xfrm>
            <a:off x="11296611" y="6217623"/>
            <a:ext cx="731600" cy="524800"/>
          </a:xfrm>
          <a:prstGeom prst="rect">
            <a:avLst/>
          </a:prstGeom>
          <a:noFill/>
          <a:ln>
            <a:noFill/>
          </a:ln>
        </p:spPr>
        <p:txBody>
          <a:bodyPr spcFirstLastPara="1" wrap="square" lIns="75575" tIns="75575" rIns="75575" bIns="75575" anchor="ctr" anchorCtr="0">
            <a:noAutofit/>
          </a:bodyPr>
          <a:lstStyle>
            <a:lvl1pPr lvl="0" rtl="0">
              <a:buNone/>
              <a:defRPr sz="1600"/>
            </a:lvl1pPr>
            <a:lvl2pPr lvl="1" rtl="0">
              <a:buNone/>
              <a:defRPr sz="1600"/>
            </a:lvl2pPr>
            <a:lvl3pPr lvl="2" rtl="0">
              <a:buNone/>
              <a:defRPr sz="1600"/>
            </a:lvl3pPr>
            <a:lvl4pPr lvl="3" rtl="0">
              <a:buNone/>
              <a:defRPr sz="1600"/>
            </a:lvl4pPr>
            <a:lvl5pPr lvl="4" rtl="0">
              <a:buNone/>
              <a:defRPr sz="1600"/>
            </a:lvl5pPr>
            <a:lvl6pPr lvl="5" rtl="0">
              <a:buNone/>
              <a:defRPr sz="1600"/>
            </a:lvl6pPr>
            <a:lvl7pPr lvl="6" rtl="0">
              <a:buNone/>
              <a:defRPr sz="1600"/>
            </a:lvl7pPr>
            <a:lvl8pPr lvl="7" rtl="0">
              <a:buNone/>
              <a:defRPr sz="1600"/>
            </a:lvl8pPr>
            <a:lvl9pPr lvl="8" rtl="0">
              <a:buNone/>
              <a:defRPr sz="1600"/>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9324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ppositions - Hourglass">
  <p:cSld name="Suppositions - Hourglass">
    <p:spTree>
      <p:nvGrpSpPr>
        <p:cNvPr id="1" name="Shape 117"/>
        <p:cNvGrpSpPr/>
        <p:nvPr/>
      </p:nvGrpSpPr>
      <p:grpSpPr>
        <a:xfrm>
          <a:off x="0" y="0"/>
          <a:ext cx="0" cy="0"/>
          <a:chOff x="0" y="0"/>
          <a:chExt cx="0" cy="0"/>
        </a:xfrm>
      </p:grpSpPr>
      <p:sp>
        <p:nvSpPr>
          <p:cNvPr id="118" name="Google Shape;118;p25"/>
          <p:cNvSpPr txBox="1"/>
          <p:nvPr/>
        </p:nvSpPr>
        <p:spPr>
          <a:xfrm>
            <a:off x="3904000" y="387124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19" name="Google Shape;119;p25"/>
          <p:cNvSpPr txBox="1"/>
          <p:nvPr/>
        </p:nvSpPr>
        <p:spPr>
          <a:xfrm>
            <a:off x="6546181" y="443930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0" name="Google Shape;120;p25"/>
          <p:cNvSpPr txBox="1"/>
          <p:nvPr/>
        </p:nvSpPr>
        <p:spPr>
          <a:xfrm>
            <a:off x="9202940" y="5028297"/>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1" name="Google Shape;121;p25"/>
          <p:cNvSpPr txBox="1"/>
          <p:nvPr/>
        </p:nvSpPr>
        <p:spPr>
          <a:xfrm>
            <a:off x="3904000" y="2248511"/>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2" name="Google Shape;122;p25"/>
          <p:cNvSpPr txBox="1"/>
          <p:nvPr/>
        </p:nvSpPr>
        <p:spPr>
          <a:xfrm>
            <a:off x="6559636" y="171379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3" name="Google Shape;123;p25"/>
          <p:cNvSpPr txBox="1"/>
          <p:nvPr/>
        </p:nvSpPr>
        <p:spPr>
          <a:xfrm>
            <a:off x="9215273" y="1107485"/>
            <a:ext cx="2460800" cy="1389600"/>
          </a:xfrm>
          <a:prstGeom prst="rect">
            <a:avLst/>
          </a:prstGeom>
          <a:solidFill>
            <a:srgbClr val="E0DBE6"/>
          </a:solidFill>
          <a:ln>
            <a:noFill/>
          </a:ln>
        </p:spPr>
        <p:txBody>
          <a:bodyPr spcFirstLastPara="1" wrap="square" lIns="100767" tIns="100767" rIns="100767" bIns="100767" anchor="t" anchorCtr="0">
            <a:noAutofit/>
          </a:bodyPr>
          <a:lstStyle/>
          <a:p>
            <a:pPr marL="0" lvl="0" indent="0" algn="l" rtl="0">
              <a:spcBef>
                <a:spcPts val="0"/>
              </a:spcBef>
              <a:spcAft>
                <a:spcPts val="0"/>
              </a:spcAft>
              <a:buNone/>
            </a:pPr>
            <a:endParaRPr sz="1200">
              <a:solidFill>
                <a:srgbClr val="000000"/>
              </a:solidFill>
            </a:endParaRPr>
          </a:p>
        </p:txBody>
      </p:sp>
      <p:sp>
        <p:nvSpPr>
          <p:cNvPr id="124" name="Google Shape;124;p25"/>
          <p:cNvSpPr txBox="1">
            <a:spLocks noGrp="1"/>
          </p:cNvSpPr>
          <p:nvPr>
            <p:ph type="sldNum" idx="12"/>
          </p:nvPr>
        </p:nvSpPr>
        <p:spPr>
          <a:xfrm>
            <a:off x="11296611" y="6217623"/>
            <a:ext cx="731600" cy="524800"/>
          </a:xfrm>
          <a:prstGeom prst="rect">
            <a:avLst/>
          </a:prstGeom>
          <a:noFill/>
          <a:ln>
            <a:noFill/>
          </a:ln>
        </p:spPr>
        <p:txBody>
          <a:bodyPr spcFirstLastPara="1" wrap="square" lIns="75575" tIns="75575" rIns="75575" bIns="75575" anchor="ctr" anchorCtr="0">
            <a:noAutofit/>
          </a:bodyPr>
          <a:lstStyle>
            <a:lvl1pPr lvl="0" rtl="0">
              <a:buNone/>
              <a:defRPr sz="1600"/>
            </a:lvl1pPr>
            <a:lvl2pPr lvl="1" rtl="0">
              <a:buNone/>
              <a:defRPr sz="1600"/>
            </a:lvl2pPr>
            <a:lvl3pPr lvl="2" rtl="0">
              <a:buNone/>
              <a:defRPr sz="1600"/>
            </a:lvl3pPr>
            <a:lvl4pPr lvl="3" rtl="0">
              <a:buNone/>
              <a:defRPr sz="1600"/>
            </a:lvl4pPr>
            <a:lvl5pPr lvl="4" rtl="0">
              <a:buNone/>
              <a:defRPr sz="1600"/>
            </a:lvl5pPr>
            <a:lvl6pPr lvl="5" rtl="0">
              <a:buNone/>
              <a:defRPr sz="1600"/>
            </a:lvl6pPr>
            <a:lvl7pPr lvl="6" rtl="0">
              <a:buNone/>
              <a:defRPr sz="1600"/>
            </a:lvl7pPr>
            <a:lvl8pPr lvl="7" rtl="0">
              <a:buNone/>
              <a:defRPr sz="1600"/>
            </a:lvl8pPr>
            <a:lvl9pPr lvl="8" rtl="0">
              <a:buNone/>
              <a:defRPr sz="1600"/>
            </a:lvl9pPr>
          </a:lstStyle>
          <a:p>
            <a:fld id="{00000000-1234-1234-1234-123412341234}" type="slidenum">
              <a:rPr lang="en" smtClean="0"/>
              <a:pPr/>
              <a:t>‹#›</a:t>
            </a:fld>
            <a:endParaRPr lang="en"/>
          </a:p>
        </p:txBody>
      </p:sp>
      <p:sp>
        <p:nvSpPr>
          <p:cNvPr id="125" name="Google Shape;125;p25"/>
          <p:cNvSpPr/>
          <p:nvPr/>
        </p:nvSpPr>
        <p:spPr>
          <a:xfrm>
            <a:off x="415972" y="3762741"/>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126" name="Google Shape;126;p25"/>
          <p:cNvSpPr/>
          <p:nvPr/>
        </p:nvSpPr>
        <p:spPr>
          <a:xfrm rot="10800000">
            <a:off x="415308" y="1129027"/>
            <a:ext cx="4217600" cy="265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00767" tIns="100767" rIns="100767" bIns="100767" anchor="ctr" anchorCtr="0">
            <a:noAutofit/>
          </a:bodyPr>
          <a:lstStyle/>
          <a:p>
            <a:pPr marL="0" lvl="0" indent="0" algn="l" rtl="0">
              <a:spcBef>
                <a:spcPts val="0"/>
              </a:spcBef>
              <a:spcAft>
                <a:spcPts val="0"/>
              </a:spcAft>
              <a:buNone/>
            </a:pPr>
            <a:endParaRPr sz="1600">
              <a:solidFill>
                <a:srgbClr val="FFFFFF"/>
              </a:solidFill>
            </a:endParaRPr>
          </a:p>
        </p:txBody>
      </p:sp>
      <p:sp>
        <p:nvSpPr>
          <p:cNvPr id="127" name="Google Shape;127;p25"/>
          <p:cNvSpPr txBox="1"/>
          <p:nvPr/>
        </p:nvSpPr>
        <p:spPr>
          <a:xfrm>
            <a:off x="882091" y="1131339"/>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Community Issues</a:t>
            </a:r>
            <a:endParaRPr sz="2400" b="1">
              <a:solidFill>
                <a:srgbClr val="6983AA"/>
              </a:solidFill>
              <a:latin typeface="Roboto"/>
              <a:ea typeface="Roboto"/>
              <a:cs typeface="Roboto"/>
              <a:sym typeface="Roboto"/>
            </a:endParaRPr>
          </a:p>
        </p:txBody>
      </p:sp>
      <p:sp>
        <p:nvSpPr>
          <p:cNvPr id="128" name="Google Shape;128;p25"/>
          <p:cNvSpPr txBox="1"/>
          <p:nvPr/>
        </p:nvSpPr>
        <p:spPr>
          <a:xfrm>
            <a:off x="876495" y="5904604"/>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3">
                  <a:extLst>
                    <a:ext uri="{A12FA001-AC4F-418D-AE19-62706E023703}">
                      <ahyp:hlinkClr xmlns:ahyp="http://schemas.microsoft.com/office/drawing/2018/hyperlinkcolor" val="tx"/>
                    </a:ext>
                  </a:extLst>
                </a:hlinkClick>
              </a:rPr>
              <a:t>Tactics</a:t>
            </a:r>
            <a:endParaRPr sz="2400" b="1">
              <a:solidFill>
                <a:srgbClr val="6983AA"/>
              </a:solidFill>
            </a:endParaRPr>
          </a:p>
        </p:txBody>
      </p:sp>
      <p:sp>
        <p:nvSpPr>
          <p:cNvPr id="129" name="Google Shape;129;p25"/>
          <p:cNvSpPr txBox="1"/>
          <p:nvPr/>
        </p:nvSpPr>
        <p:spPr>
          <a:xfrm>
            <a:off x="882448" y="17048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Focus Issue</a:t>
            </a:r>
            <a:endParaRPr sz="2400" b="1">
              <a:solidFill>
                <a:srgbClr val="6983AA"/>
              </a:solidFill>
              <a:latin typeface="Roboto"/>
              <a:ea typeface="Roboto"/>
              <a:cs typeface="Roboto"/>
              <a:sym typeface="Roboto"/>
            </a:endParaRPr>
          </a:p>
        </p:txBody>
      </p:sp>
      <p:sp>
        <p:nvSpPr>
          <p:cNvPr id="130" name="Google Shape;130;p25"/>
          <p:cNvSpPr txBox="1"/>
          <p:nvPr/>
        </p:nvSpPr>
        <p:spPr>
          <a:xfrm>
            <a:off x="882456" y="2278360"/>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5">
                  <a:extLst>
                    <a:ext uri="{A12FA001-AC4F-418D-AE19-62706E023703}">
                      <ahyp:hlinkClr xmlns:ahyp="http://schemas.microsoft.com/office/drawing/2018/hyperlinkcolor" val="tx"/>
                    </a:ext>
                  </a:extLst>
                </a:hlinkClick>
              </a:rPr>
              <a:t>Root </a:t>
            </a:r>
            <a:br>
              <a:rPr lang="en" sz="2400" b="1">
                <a:solidFill>
                  <a:srgbClr val="6983AA"/>
                </a:solidFill>
                <a:uFill>
                  <a:noFill/>
                </a:uFill>
                <a:hlinkClick r:id="rId5">
                  <a:extLst>
                    <a:ext uri="{A12FA001-AC4F-418D-AE19-62706E023703}">
                      <ahyp:hlinkClr xmlns:ahyp="http://schemas.microsoft.com/office/drawing/2018/hyperlinkcolor" val="tx"/>
                    </a:ext>
                  </a:extLst>
                </a:hlinkClick>
              </a:rPr>
            </a:br>
            <a:r>
              <a:rPr lang="en" sz="2400" b="1">
                <a:solidFill>
                  <a:srgbClr val="6983AA"/>
                </a:solidFill>
                <a:uFill>
                  <a:noFill/>
                </a:uFill>
                <a:hlinkClick r:id="rId5">
                  <a:extLst>
                    <a:ext uri="{A12FA001-AC4F-418D-AE19-62706E023703}">
                      <ahyp:hlinkClr xmlns:ahyp="http://schemas.microsoft.com/office/drawing/2018/hyperlinkcolor" val="tx"/>
                    </a:ext>
                  </a:extLst>
                </a:hlinkClick>
              </a:rPr>
              <a:t>Cause</a:t>
            </a:r>
            <a:endParaRPr sz="2400" b="1">
              <a:solidFill>
                <a:srgbClr val="6983AA"/>
              </a:solidFill>
            </a:endParaRPr>
          </a:p>
        </p:txBody>
      </p:sp>
      <p:sp>
        <p:nvSpPr>
          <p:cNvPr id="131" name="Google Shape;131;p25"/>
          <p:cNvSpPr txBox="1"/>
          <p:nvPr/>
        </p:nvSpPr>
        <p:spPr>
          <a:xfrm>
            <a:off x="876351" y="4757761"/>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6">
                  <a:extLst>
                    <a:ext uri="{A12FA001-AC4F-418D-AE19-62706E023703}">
                      <ahyp:hlinkClr xmlns:ahyp="http://schemas.microsoft.com/office/drawing/2018/hyperlinkcolor" val="tx"/>
                    </a:ext>
                  </a:extLst>
                </a:hlinkClick>
              </a:rPr>
              <a:t>Targets</a:t>
            </a:r>
            <a:endParaRPr sz="2400" b="1">
              <a:solidFill>
                <a:srgbClr val="6983AA"/>
              </a:solidFill>
            </a:endParaRPr>
          </a:p>
        </p:txBody>
      </p:sp>
      <p:sp>
        <p:nvSpPr>
          <p:cNvPr id="132" name="Google Shape;132;p25"/>
          <p:cNvSpPr txBox="1"/>
          <p:nvPr/>
        </p:nvSpPr>
        <p:spPr>
          <a:xfrm>
            <a:off x="882456" y="5347988"/>
            <a:ext cx="3295600" cy="556800"/>
          </a:xfrm>
          <a:prstGeom prst="rect">
            <a:avLst/>
          </a:prstGeom>
          <a:noFill/>
          <a:ln>
            <a:noFill/>
          </a:ln>
        </p:spPr>
        <p:txBody>
          <a:bodyPr spcFirstLastPara="1" wrap="square" lIns="100767" tIns="100767" rIns="100767" bIns="100767" anchor="t" anchorCtr="0">
            <a:noAutofit/>
          </a:bodyPr>
          <a:lstStyle/>
          <a:p>
            <a:pPr marL="0" lvl="0" indent="0" algn="ctr" rtl="0">
              <a:spcBef>
                <a:spcPts val="0"/>
              </a:spcBef>
              <a:spcAft>
                <a:spcPts val="0"/>
              </a:spcAft>
              <a:buNone/>
            </a:pPr>
            <a:r>
              <a:rPr lang="en" sz="2400" b="1">
                <a:solidFill>
                  <a:srgbClr val="6983AA"/>
                </a:solidFill>
                <a:uFill>
                  <a:noFill/>
                </a:uFill>
                <a:hlinkClick r:id="rId7">
                  <a:extLst>
                    <a:ext uri="{A12FA001-AC4F-418D-AE19-62706E023703}">
                      <ahyp:hlinkClr xmlns:ahyp="http://schemas.microsoft.com/office/drawing/2018/hyperlinkcolor" val="tx"/>
                    </a:ext>
                  </a:extLst>
                </a:hlinkClick>
              </a:rPr>
              <a:t>Goals</a:t>
            </a:r>
            <a:endParaRPr sz="2400" b="1">
              <a:solidFill>
                <a:srgbClr val="6983AA"/>
              </a:solidFill>
            </a:endParaRPr>
          </a:p>
        </p:txBody>
      </p:sp>
      <p:sp>
        <p:nvSpPr>
          <p:cNvPr id="133" name="Google Shape;133;p25"/>
          <p:cNvSpPr txBox="1"/>
          <p:nvPr/>
        </p:nvSpPr>
        <p:spPr>
          <a:xfrm>
            <a:off x="415631" y="226617"/>
            <a:ext cx="11360800" cy="763600"/>
          </a:xfrm>
          <a:prstGeom prst="rect">
            <a:avLst/>
          </a:prstGeom>
          <a:noFill/>
          <a:ln>
            <a:noFill/>
          </a:ln>
        </p:spPr>
        <p:txBody>
          <a:bodyPr spcFirstLastPara="1" wrap="square" lIns="124667" tIns="124667" rIns="124667" bIns="124667" anchor="t" anchorCtr="0">
            <a:noAutofit/>
          </a:bodyPr>
          <a:lstStyle/>
          <a:p>
            <a:pPr marL="0" lvl="0" indent="0" algn="l" rtl="0">
              <a:spcBef>
                <a:spcPts val="0"/>
              </a:spcBef>
              <a:spcAft>
                <a:spcPts val="0"/>
              </a:spcAft>
              <a:buNone/>
            </a:pPr>
            <a:r>
              <a:rPr lang="en" sz="4933" b="1">
                <a:solidFill>
                  <a:srgbClr val="8566AA"/>
                </a:solidFill>
                <a:latin typeface="Roboto"/>
                <a:ea typeface="Roboto"/>
                <a:cs typeface="Roboto"/>
                <a:sym typeface="Roboto"/>
              </a:rPr>
              <a:t>What is the Power of the Story?</a:t>
            </a:r>
            <a:r>
              <a:rPr lang="en" sz="4933" b="1">
                <a:solidFill>
                  <a:srgbClr val="8566AA"/>
                </a:solidFill>
                <a:latin typeface="Comfortaa"/>
                <a:ea typeface="Comfortaa"/>
                <a:cs typeface="Comfortaa"/>
                <a:sym typeface="Comfortaa"/>
              </a:rPr>
              <a:t> </a:t>
            </a:r>
            <a:endParaRPr sz="4933" b="1">
              <a:solidFill>
                <a:srgbClr val="8566AA"/>
              </a:solidFill>
              <a:latin typeface="Comfortaa"/>
              <a:ea typeface="Comfortaa"/>
              <a:cs typeface="Comfortaa"/>
              <a:sym typeface="Comfortaa"/>
            </a:endParaRPr>
          </a:p>
        </p:txBody>
      </p:sp>
      <p:cxnSp>
        <p:nvCxnSpPr>
          <p:cNvPr id="134" name="Google Shape;134;p25"/>
          <p:cNvCxnSpPr/>
          <p:nvPr/>
        </p:nvCxnSpPr>
        <p:spPr>
          <a:xfrm rot="10800000">
            <a:off x="415267" y="1128971"/>
            <a:ext cx="11248400" cy="0"/>
          </a:xfrm>
          <a:prstGeom prst="straightConnector1">
            <a:avLst/>
          </a:prstGeom>
          <a:noFill/>
          <a:ln w="38100" cap="flat" cmpd="sng">
            <a:solidFill>
              <a:srgbClr val="8566AA"/>
            </a:solidFill>
            <a:prstDash val="solid"/>
            <a:round/>
            <a:headEnd type="none" w="med" len="med"/>
            <a:tailEnd type="none" w="med" len="med"/>
          </a:ln>
        </p:spPr>
      </p:cxnSp>
      <p:cxnSp>
        <p:nvCxnSpPr>
          <p:cNvPr id="135" name="Google Shape;135;p25"/>
          <p:cNvCxnSpPr/>
          <p:nvPr/>
        </p:nvCxnSpPr>
        <p:spPr>
          <a:xfrm rot="10800000">
            <a:off x="876509" y="169138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136" name="Google Shape;136;p25"/>
          <p:cNvCxnSpPr/>
          <p:nvPr/>
        </p:nvCxnSpPr>
        <p:spPr>
          <a:xfrm rot="10800000">
            <a:off x="1346883" y="2278373"/>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137" name="Google Shape;137;p25"/>
          <p:cNvCxnSpPr/>
          <p:nvPr/>
        </p:nvCxnSpPr>
        <p:spPr>
          <a:xfrm rot="10800000">
            <a:off x="1346883" y="5240024"/>
            <a:ext cx="4994800" cy="0"/>
          </a:xfrm>
          <a:prstGeom prst="straightConnector1">
            <a:avLst/>
          </a:prstGeom>
          <a:noFill/>
          <a:ln w="38100" cap="flat" cmpd="sng">
            <a:solidFill>
              <a:srgbClr val="8566AA"/>
            </a:solidFill>
            <a:prstDash val="solid"/>
            <a:round/>
            <a:headEnd type="none" w="med" len="med"/>
            <a:tailEnd type="none" w="med" len="med"/>
          </a:ln>
        </p:spPr>
      </p:cxnSp>
      <p:cxnSp>
        <p:nvCxnSpPr>
          <p:cNvPr id="138" name="Google Shape;138;p25"/>
          <p:cNvCxnSpPr/>
          <p:nvPr/>
        </p:nvCxnSpPr>
        <p:spPr>
          <a:xfrm rot="10800000">
            <a:off x="876509" y="5829023"/>
            <a:ext cx="8130400" cy="0"/>
          </a:xfrm>
          <a:prstGeom prst="straightConnector1">
            <a:avLst/>
          </a:prstGeom>
          <a:noFill/>
          <a:ln w="38100" cap="flat" cmpd="sng">
            <a:solidFill>
              <a:srgbClr val="8566AA"/>
            </a:solidFill>
            <a:prstDash val="solid"/>
            <a:round/>
            <a:headEnd type="none" w="med" len="med"/>
            <a:tailEnd type="none" w="med" len="med"/>
          </a:ln>
        </p:spPr>
      </p:cxnSp>
      <p:cxnSp>
        <p:nvCxnSpPr>
          <p:cNvPr id="139" name="Google Shape;139;p25"/>
          <p:cNvCxnSpPr/>
          <p:nvPr/>
        </p:nvCxnSpPr>
        <p:spPr>
          <a:xfrm rot="10800000">
            <a:off x="415267" y="6418015"/>
            <a:ext cx="11248400" cy="0"/>
          </a:xfrm>
          <a:prstGeom prst="straightConnector1">
            <a:avLst/>
          </a:prstGeom>
          <a:noFill/>
          <a:ln w="38100" cap="flat" cmpd="sng">
            <a:solidFill>
              <a:srgbClr val="8566AA"/>
            </a:solidFill>
            <a:prstDash val="solid"/>
            <a:round/>
            <a:headEnd type="none" w="med" len="med"/>
            <a:tailEnd type="none" w="med" len="med"/>
          </a:ln>
        </p:spPr>
      </p:cxnSp>
      <p:sp>
        <p:nvSpPr>
          <p:cNvPr id="140" name="Google Shape;140;p25"/>
          <p:cNvSpPr txBox="1">
            <a:spLocks noGrp="1"/>
          </p:cNvSpPr>
          <p:nvPr>
            <p:ph type="body" idx="1"/>
          </p:nvPr>
        </p:nvSpPr>
        <p:spPr>
          <a:xfrm>
            <a:off x="4033727" y="2394508"/>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1" name="Google Shape;141;p25"/>
          <p:cNvSpPr txBox="1">
            <a:spLocks noGrp="1"/>
          </p:cNvSpPr>
          <p:nvPr>
            <p:ph type="body" idx="2"/>
          </p:nvPr>
        </p:nvSpPr>
        <p:spPr>
          <a:xfrm>
            <a:off x="6693940" y="1806199"/>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2" name="Google Shape;142;p25"/>
          <p:cNvSpPr txBox="1">
            <a:spLocks noGrp="1"/>
          </p:cNvSpPr>
          <p:nvPr>
            <p:ph type="body" idx="3"/>
          </p:nvPr>
        </p:nvSpPr>
        <p:spPr>
          <a:xfrm>
            <a:off x="9377181" y="1247735"/>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3" name="Google Shape;143;p25"/>
          <p:cNvSpPr txBox="1">
            <a:spLocks noGrp="1"/>
          </p:cNvSpPr>
          <p:nvPr>
            <p:ph type="body" idx="4"/>
          </p:nvPr>
        </p:nvSpPr>
        <p:spPr>
          <a:xfrm>
            <a:off x="4033727" y="4006125"/>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4" name="Google Shape;144;p25"/>
          <p:cNvSpPr txBox="1">
            <a:spLocks noGrp="1"/>
          </p:cNvSpPr>
          <p:nvPr>
            <p:ph type="body" idx="5"/>
          </p:nvPr>
        </p:nvSpPr>
        <p:spPr>
          <a:xfrm>
            <a:off x="6687773" y="4574184"/>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
        <p:nvSpPr>
          <p:cNvPr id="145" name="Google Shape;145;p25"/>
          <p:cNvSpPr txBox="1">
            <a:spLocks noGrp="1"/>
          </p:cNvSpPr>
          <p:nvPr>
            <p:ph type="body" idx="6"/>
          </p:nvPr>
        </p:nvSpPr>
        <p:spPr>
          <a:xfrm>
            <a:off x="9361076" y="5163176"/>
            <a:ext cx="2169200" cy="1120000"/>
          </a:xfrm>
          <a:prstGeom prst="rect">
            <a:avLst/>
          </a:prstGeom>
        </p:spPr>
        <p:txBody>
          <a:bodyPr spcFirstLastPara="1" wrap="square" lIns="0" tIns="0" rIns="0" bIns="0" anchor="t" anchorCtr="0">
            <a:noAutofit/>
          </a:bodyPr>
          <a:lstStyle>
            <a:lvl1pPr marL="609585" lvl="0" indent="-304792" rtl="0">
              <a:spcBef>
                <a:spcPts val="0"/>
              </a:spcBef>
              <a:spcAft>
                <a:spcPts val="0"/>
              </a:spcAft>
              <a:buClr>
                <a:srgbClr val="8566AA"/>
              </a:buClr>
              <a:buSzPts val="900"/>
              <a:buFont typeface="Roboto"/>
              <a:buNone/>
              <a:defRPr sz="1200">
                <a:solidFill>
                  <a:srgbClr val="8566AA"/>
                </a:solidFill>
                <a:latin typeface="Roboto"/>
                <a:ea typeface="Roboto"/>
                <a:cs typeface="Roboto"/>
                <a:sym typeface="Roboto"/>
              </a:defRPr>
            </a:lvl1pPr>
            <a:lvl2pPr marL="1219170" lvl="1" indent="-304792" rtl="0">
              <a:spcBef>
                <a:spcPts val="0"/>
              </a:spcBef>
              <a:spcAft>
                <a:spcPts val="0"/>
              </a:spcAft>
              <a:buSzPts val="1200"/>
              <a:buNone/>
              <a:defRPr/>
            </a:lvl2pPr>
            <a:lvl3pPr marL="1828754" lvl="2" indent="-304792" rtl="0">
              <a:spcBef>
                <a:spcPts val="0"/>
              </a:spcBef>
              <a:spcAft>
                <a:spcPts val="0"/>
              </a:spcAft>
              <a:buSzPts val="1200"/>
              <a:buNone/>
              <a:defRPr/>
            </a:lvl3pPr>
            <a:lvl4pPr marL="2438339" lvl="3" indent="-304792" rtl="0">
              <a:spcBef>
                <a:spcPts val="0"/>
              </a:spcBef>
              <a:spcAft>
                <a:spcPts val="0"/>
              </a:spcAft>
              <a:buSzPts val="1200"/>
              <a:buNone/>
              <a:defRPr/>
            </a:lvl4pPr>
            <a:lvl5pPr marL="3047924" lvl="4" indent="-304792" rtl="0">
              <a:spcBef>
                <a:spcPts val="0"/>
              </a:spcBef>
              <a:spcAft>
                <a:spcPts val="0"/>
              </a:spcAft>
              <a:buSzPts val="1200"/>
              <a:buNone/>
              <a:defRPr/>
            </a:lvl5pPr>
            <a:lvl6pPr marL="3657509" lvl="5" indent="-304792" rtl="0">
              <a:spcBef>
                <a:spcPts val="0"/>
              </a:spcBef>
              <a:spcAft>
                <a:spcPts val="0"/>
              </a:spcAft>
              <a:buSzPts val="1200"/>
              <a:buNone/>
              <a:defRPr/>
            </a:lvl6pPr>
            <a:lvl7pPr marL="4267093" lvl="6" indent="-304792" rtl="0">
              <a:spcBef>
                <a:spcPts val="0"/>
              </a:spcBef>
              <a:spcAft>
                <a:spcPts val="0"/>
              </a:spcAft>
              <a:buSzPts val="1200"/>
              <a:buNone/>
              <a:defRPr/>
            </a:lvl7pPr>
            <a:lvl8pPr marL="4876678" lvl="7" indent="-304792" rtl="0">
              <a:spcBef>
                <a:spcPts val="0"/>
              </a:spcBef>
              <a:spcAft>
                <a:spcPts val="0"/>
              </a:spcAft>
              <a:buSzPts val="1200"/>
              <a:buNone/>
              <a:defRPr/>
            </a:lvl8pPr>
            <a:lvl9pPr marL="5486263" lvl="8" indent="-304792" rtl="0">
              <a:spcBef>
                <a:spcPts val="0"/>
              </a:spcBef>
              <a:spcAft>
                <a:spcPts val="0"/>
              </a:spcAft>
              <a:buSzPts val="1200"/>
              <a:buNone/>
              <a:defRPr/>
            </a:lvl9pPr>
          </a:lstStyle>
          <a:p>
            <a:endParaRPr/>
          </a:p>
        </p:txBody>
      </p:sp>
    </p:spTree>
    <p:extLst>
      <p:ext uri="{BB962C8B-B14F-4D97-AF65-F5344CB8AC3E}">
        <p14:creationId xmlns:p14="http://schemas.microsoft.com/office/powerpoint/2010/main" val="165538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5F6F6"/>
                </a:solidFill>
              </a:defRPr>
            </a:lvl1pPr>
            <a:lvl2pPr lvl="1" algn="ctr" rtl="0">
              <a:spcBef>
                <a:spcPts val="0"/>
              </a:spcBef>
              <a:spcAft>
                <a:spcPts val="0"/>
              </a:spcAft>
              <a:buNone/>
              <a:defRPr sz="1867">
                <a:solidFill>
                  <a:srgbClr val="F5F6F6"/>
                </a:solidFill>
              </a:defRPr>
            </a:lvl2pPr>
            <a:lvl3pPr lvl="2" algn="ctr" rtl="0">
              <a:spcBef>
                <a:spcPts val="0"/>
              </a:spcBef>
              <a:spcAft>
                <a:spcPts val="0"/>
              </a:spcAft>
              <a:buNone/>
              <a:defRPr sz="1867">
                <a:solidFill>
                  <a:srgbClr val="F5F6F6"/>
                </a:solidFill>
              </a:defRPr>
            </a:lvl3pPr>
            <a:lvl4pPr lvl="3" algn="ctr" rtl="0">
              <a:spcBef>
                <a:spcPts val="0"/>
              </a:spcBef>
              <a:spcAft>
                <a:spcPts val="0"/>
              </a:spcAft>
              <a:buNone/>
              <a:defRPr sz="1867">
                <a:solidFill>
                  <a:srgbClr val="F5F6F6"/>
                </a:solidFill>
              </a:defRPr>
            </a:lvl4pPr>
            <a:lvl5pPr lvl="4" algn="ctr" rtl="0">
              <a:spcBef>
                <a:spcPts val="0"/>
              </a:spcBef>
              <a:spcAft>
                <a:spcPts val="0"/>
              </a:spcAft>
              <a:buNone/>
              <a:defRPr sz="1867">
                <a:solidFill>
                  <a:srgbClr val="F5F6F6"/>
                </a:solidFill>
              </a:defRPr>
            </a:lvl5pPr>
            <a:lvl6pPr lvl="5" algn="ctr" rtl="0">
              <a:spcBef>
                <a:spcPts val="0"/>
              </a:spcBef>
              <a:spcAft>
                <a:spcPts val="0"/>
              </a:spcAft>
              <a:buNone/>
              <a:defRPr sz="1867">
                <a:solidFill>
                  <a:srgbClr val="F5F6F6"/>
                </a:solidFill>
              </a:defRPr>
            </a:lvl6pPr>
            <a:lvl7pPr lvl="6" algn="ctr" rtl="0">
              <a:spcBef>
                <a:spcPts val="0"/>
              </a:spcBef>
              <a:spcAft>
                <a:spcPts val="0"/>
              </a:spcAft>
              <a:buNone/>
              <a:defRPr sz="1867">
                <a:solidFill>
                  <a:srgbClr val="F5F6F6"/>
                </a:solidFill>
              </a:defRPr>
            </a:lvl7pPr>
            <a:lvl8pPr lvl="7" algn="ctr" rtl="0">
              <a:spcBef>
                <a:spcPts val="0"/>
              </a:spcBef>
              <a:spcAft>
                <a:spcPts val="0"/>
              </a:spcAft>
              <a:buNone/>
              <a:defRPr sz="1867">
                <a:solidFill>
                  <a:srgbClr val="F5F6F6"/>
                </a:solidFill>
              </a:defRPr>
            </a:lvl8pPr>
            <a:lvl9pPr lvl="8" algn="ctr" rtl="0">
              <a:spcBef>
                <a:spcPts val="0"/>
              </a:spcBef>
              <a:spcAft>
                <a:spcPts val="0"/>
              </a:spcAft>
              <a:buNone/>
              <a:defRPr sz="1867">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00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213600" y="3979200"/>
            <a:ext cx="3764800" cy="487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2133" i="0">
                <a:solidFill>
                  <a:srgbClr val="DD7E6B"/>
                </a:solidFill>
              </a:defRPr>
            </a:lvl1pPr>
            <a:lvl2pPr lvl="1"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lvl1pPr lvl="0" algn="ctr" rtl="0">
              <a:spcBef>
                <a:spcPts val="0"/>
              </a:spcBef>
              <a:spcAft>
                <a:spcPts val="0"/>
              </a:spcAft>
              <a:buNone/>
              <a:defRPr sz="2400">
                <a:solidFill>
                  <a:srgbClr val="F3F3F3"/>
                </a:solidFill>
              </a:defRPr>
            </a:lvl1pPr>
            <a:lvl2pPr lvl="1" algn="ctr" rtl="0">
              <a:spcBef>
                <a:spcPts val="0"/>
              </a:spcBef>
              <a:spcAft>
                <a:spcPts val="0"/>
              </a:spcAft>
              <a:buNone/>
              <a:defRPr sz="2400">
                <a:solidFill>
                  <a:srgbClr val="F3F3F3"/>
                </a:solidFill>
              </a:defRPr>
            </a:lvl2pPr>
            <a:lvl3pPr lvl="2" algn="ctr" rtl="0">
              <a:spcBef>
                <a:spcPts val="0"/>
              </a:spcBef>
              <a:spcAft>
                <a:spcPts val="0"/>
              </a:spcAft>
              <a:buNone/>
              <a:defRPr sz="2400">
                <a:solidFill>
                  <a:srgbClr val="F3F3F3"/>
                </a:solidFill>
              </a:defRPr>
            </a:lvl3pPr>
            <a:lvl4pPr lvl="3" algn="ctr" rtl="0">
              <a:spcBef>
                <a:spcPts val="0"/>
              </a:spcBef>
              <a:spcAft>
                <a:spcPts val="0"/>
              </a:spcAft>
              <a:buNone/>
              <a:defRPr sz="2400">
                <a:solidFill>
                  <a:srgbClr val="F3F3F3"/>
                </a:solidFill>
              </a:defRPr>
            </a:lvl4pPr>
            <a:lvl5pPr lvl="4" algn="ctr" rtl="0">
              <a:spcBef>
                <a:spcPts val="0"/>
              </a:spcBef>
              <a:spcAft>
                <a:spcPts val="0"/>
              </a:spcAft>
              <a:buNone/>
              <a:defRPr sz="2400">
                <a:solidFill>
                  <a:srgbClr val="F3F3F3"/>
                </a:solidFill>
              </a:defRPr>
            </a:lvl5pPr>
            <a:lvl6pPr lvl="5" algn="ctr" rtl="0">
              <a:spcBef>
                <a:spcPts val="0"/>
              </a:spcBef>
              <a:spcAft>
                <a:spcPts val="0"/>
              </a:spcAft>
              <a:buNone/>
              <a:defRPr sz="2400">
                <a:solidFill>
                  <a:srgbClr val="F3F3F3"/>
                </a:solidFill>
              </a:defRPr>
            </a:lvl6pPr>
            <a:lvl7pPr lvl="6" algn="ctr" rtl="0">
              <a:spcBef>
                <a:spcPts val="0"/>
              </a:spcBef>
              <a:spcAft>
                <a:spcPts val="0"/>
              </a:spcAft>
              <a:buNone/>
              <a:defRPr sz="2400">
                <a:solidFill>
                  <a:srgbClr val="F3F3F3"/>
                </a:solidFill>
              </a:defRPr>
            </a:lvl7pPr>
            <a:lvl8pPr lvl="7" algn="ctr" rtl="0">
              <a:spcBef>
                <a:spcPts val="0"/>
              </a:spcBef>
              <a:spcAft>
                <a:spcPts val="0"/>
              </a:spcAft>
              <a:buNone/>
              <a:defRPr sz="2400">
                <a:solidFill>
                  <a:srgbClr val="F3F3F3"/>
                </a:solidFill>
              </a:defRPr>
            </a:lvl8pPr>
            <a:lvl9pPr lvl="8" algn="ctr" rtl="0">
              <a:spcBef>
                <a:spcPts val="0"/>
              </a:spcBef>
              <a:spcAft>
                <a:spcPts val="0"/>
              </a:spcAft>
              <a:buNone/>
              <a:defRPr sz="2400">
                <a:solidFill>
                  <a:srgbClr val="F3F3F3"/>
                </a:solidFill>
              </a:defRPr>
            </a:lvl9pPr>
          </a:lstStyle>
          <a:p>
            <a:endParaRPr/>
          </a:p>
        </p:txBody>
      </p:sp>
    </p:spTree>
    <p:extLst>
      <p:ext uri="{BB962C8B-B14F-4D97-AF65-F5344CB8AC3E}">
        <p14:creationId xmlns:p14="http://schemas.microsoft.com/office/powerpoint/2010/main" val="428891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213333" y="1978033"/>
            <a:ext cx="2636800" cy="562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133" i="0"/>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8" name="Google Shape;28;p6"/>
          <p:cNvSpPr txBox="1">
            <a:spLocks noGrp="1"/>
          </p:cNvSpPr>
          <p:nvPr>
            <p:ph type="subTitle" idx="1"/>
          </p:nvPr>
        </p:nvSpPr>
        <p:spPr>
          <a:xfrm>
            <a:off x="3407333"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6341857" y="197802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0" name="Google Shape;30;p6"/>
          <p:cNvSpPr txBox="1">
            <a:spLocks noGrp="1"/>
          </p:cNvSpPr>
          <p:nvPr>
            <p:ph type="subTitle" idx="3"/>
          </p:nvPr>
        </p:nvSpPr>
        <p:spPr>
          <a:xfrm>
            <a:off x="6535857"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6341857"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 name="Google Shape;32;p6"/>
          <p:cNvSpPr txBox="1">
            <a:spLocks noGrp="1"/>
          </p:cNvSpPr>
          <p:nvPr>
            <p:ph type="subTitle" idx="5"/>
          </p:nvPr>
        </p:nvSpPr>
        <p:spPr>
          <a:xfrm>
            <a:off x="6535857"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3213333"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txBox="1">
            <a:spLocks noGrp="1"/>
          </p:cNvSpPr>
          <p:nvPr>
            <p:ph type="title" idx="7" hasCustomPrompt="1"/>
          </p:nvPr>
        </p:nvSpPr>
        <p:spPr>
          <a:xfrm>
            <a:off x="6341857"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5" name="Google Shape;35;p6"/>
          <p:cNvSpPr txBox="1">
            <a:spLocks noGrp="1"/>
          </p:cNvSpPr>
          <p:nvPr>
            <p:ph type="title" idx="8" hasCustomPrompt="1"/>
          </p:nvPr>
        </p:nvSpPr>
        <p:spPr>
          <a:xfrm>
            <a:off x="6624657" y="3978671"/>
            <a:ext cx="2071200" cy="9304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9600">
                <a:solidFill>
                  <a:srgbClr val="F9CB9C"/>
                </a:solidFill>
              </a:defRPr>
            </a:lvl1pPr>
            <a:lvl2pPr lvl="1" rtl="0">
              <a:spcBef>
                <a:spcPts val="0"/>
              </a:spcBef>
              <a:spcAft>
                <a:spcPts val="0"/>
              </a:spcAft>
              <a:buClr>
                <a:srgbClr val="F9CB9C"/>
              </a:buClr>
              <a:buSzPts val="7200"/>
              <a:buNone/>
              <a:defRPr sz="9600">
                <a:solidFill>
                  <a:srgbClr val="F9CB9C"/>
                </a:solidFill>
              </a:defRPr>
            </a:lvl2pPr>
            <a:lvl3pPr lvl="2" rtl="0">
              <a:spcBef>
                <a:spcPts val="0"/>
              </a:spcBef>
              <a:spcAft>
                <a:spcPts val="0"/>
              </a:spcAft>
              <a:buClr>
                <a:srgbClr val="F9CB9C"/>
              </a:buClr>
              <a:buSzPts val="7200"/>
              <a:buNone/>
              <a:defRPr sz="9600">
                <a:solidFill>
                  <a:srgbClr val="F9CB9C"/>
                </a:solidFill>
              </a:defRPr>
            </a:lvl3pPr>
            <a:lvl4pPr lvl="3" rtl="0">
              <a:spcBef>
                <a:spcPts val="0"/>
              </a:spcBef>
              <a:spcAft>
                <a:spcPts val="0"/>
              </a:spcAft>
              <a:buClr>
                <a:srgbClr val="F9CB9C"/>
              </a:buClr>
              <a:buSzPts val="7200"/>
              <a:buNone/>
              <a:defRPr sz="9600">
                <a:solidFill>
                  <a:srgbClr val="F9CB9C"/>
                </a:solidFill>
              </a:defRPr>
            </a:lvl4pPr>
            <a:lvl5pPr lvl="4" rtl="0">
              <a:spcBef>
                <a:spcPts val="0"/>
              </a:spcBef>
              <a:spcAft>
                <a:spcPts val="0"/>
              </a:spcAft>
              <a:buClr>
                <a:srgbClr val="F9CB9C"/>
              </a:buClr>
              <a:buSzPts val="7200"/>
              <a:buNone/>
              <a:defRPr sz="9600">
                <a:solidFill>
                  <a:srgbClr val="F9CB9C"/>
                </a:solidFill>
              </a:defRPr>
            </a:lvl5pPr>
            <a:lvl6pPr lvl="5" rtl="0">
              <a:spcBef>
                <a:spcPts val="0"/>
              </a:spcBef>
              <a:spcAft>
                <a:spcPts val="0"/>
              </a:spcAft>
              <a:buClr>
                <a:srgbClr val="F9CB9C"/>
              </a:buClr>
              <a:buSzPts val="7200"/>
              <a:buNone/>
              <a:defRPr sz="9600">
                <a:solidFill>
                  <a:srgbClr val="F9CB9C"/>
                </a:solidFill>
              </a:defRPr>
            </a:lvl6pPr>
            <a:lvl7pPr lvl="6" rtl="0">
              <a:spcBef>
                <a:spcPts val="0"/>
              </a:spcBef>
              <a:spcAft>
                <a:spcPts val="0"/>
              </a:spcAft>
              <a:buClr>
                <a:srgbClr val="F9CB9C"/>
              </a:buClr>
              <a:buSzPts val="7200"/>
              <a:buNone/>
              <a:defRPr sz="9600">
                <a:solidFill>
                  <a:srgbClr val="F9CB9C"/>
                </a:solidFill>
              </a:defRPr>
            </a:lvl7pPr>
            <a:lvl8pPr lvl="7" rtl="0">
              <a:spcBef>
                <a:spcPts val="0"/>
              </a:spcBef>
              <a:spcAft>
                <a:spcPts val="0"/>
              </a:spcAft>
              <a:buClr>
                <a:srgbClr val="F9CB9C"/>
              </a:buClr>
              <a:buSzPts val="7200"/>
              <a:buNone/>
              <a:defRPr sz="9600">
                <a:solidFill>
                  <a:srgbClr val="F9CB9C"/>
                </a:solidFill>
              </a:defRPr>
            </a:lvl8pPr>
            <a:lvl9pPr lvl="8" rtl="0">
              <a:spcBef>
                <a:spcPts val="0"/>
              </a:spcBef>
              <a:spcAft>
                <a:spcPts val="0"/>
              </a:spcAft>
              <a:buClr>
                <a:srgbClr val="F9CB9C"/>
              </a:buClr>
              <a:buSzPts val="7200"/>
              <a:buNone/>
              <a:defRPr sz="9600">
                <a:solidFill>
                  <a:srgbClr val="F9CB9C"/>
                </a:solidFill>
              </a:defRPr>
            </a:lvl9pPr>
          </a:lstStyle>
          <a:p>
            <a:r>
              <a:t>xx%</a:t>
            </a:r>
          </a:p>
        </p:txBody>
      </p:sp>
      <p:sp>
        <p:nvSpPr>
          <p:cNvPr id="36" name="Google Shape;36;p6"/>
          <p:cNvSpPr txBox="1">
            <a:spLocks noGrp="1"/>
          </p:cNvSpPr>
          <p:nvPr>
            <p:ph type="title" idx="9"/>
          </p:nvPr>
        </p:nvSpPr>
        <p:spPr>
          <a:xfrm>
            <a:off x="3213333"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7" name="Google Shape;37;p6"/>
          <p:cNvSpPr txBox="1">
            <a:spLocks noGrp="1"/>
          </p:cNvSpPr>
          <p:nvPr>
            <p:ph type="subTitle" idx="13"/>
          </p:nvPr>
        </p:nvSpPr>
        <p:spPr>
          <a:xfrm>
            <a:off x="3407333"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3213333" y="39786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3647829030"/>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49401" y="1776300"/>
            <a:ext cx="4493200" cy="2990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41" name="Google Shape;41;p7"/>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3F3F3"/>
                </a:solidFill>
              </a:defRPr>
            </a:lvl1pPr>
            <a:lvl2pPr lvl="1" algn="ctr" rtl="0">
              <a:spcBef>
                <a:spcPts val="0"/>
              </a:spcBef>
              <a:spcAft>
                <a:spcPts val="0"/>
              </a:spcAft>
              <a:buNone/>
              <a:defRPr sz="1867">
                <a:solidFill>
                  <a:srgbClr val="F3F3F3"/>
                </a:solidFill>
              </a:defRPr>
            </a:lvl2pPr>
            <a:lvl3pPr lvl="2" algn="ctr" rtl="0">
              <a:spcBef>
                <a:spcPts val="0"/>
              </a:spcBef>
              <a:spcAft>
                <a:spcPts val="0"/>
              </a:spcAft>
              <a:buNone/>
              <a:defRPr sz="1867">
                <a:solidFill>
                  <a:srgbClr val="F3F3F3"/>
                </a:solidFill>
              </a:defRPr>
            </a:lvl3pPr>
            <a:lvl4pPr lvl="3" algn="ctr" rtl="0">
              <a:spcBef>
                <a:spcPts val="0"/>
              </a:spcBef>
              <a:spcAft>
                <a:spcPts val="0"/>
              </a:spcAft>
              <a:buNone/>
              <a:defRPr sz="1867">
                <a:solidFill>
                  <a:srgbClr val="F3F3F3"/>
                </a:solidFill>
              </a:defRPr>
            </a:lvl4pPr>
            <a:lvl5pPr lvl="4" algn="ctr" rtl="0">
              <a:spcBef>
                <a:spcPts val="0"/>
              </a:spcBef>
              <a:spcAft>
                <a:spcPts val="0"/>
              </a:spcAft>
              <a:buNone/>
              <a:defRPr sz="1867">
                <a:solidFill>
                  <a:srgbClr val="F3F3F3"/>
                </a:solidFill>
              </a:defRPr>
            </a:lvl5pPr>
            <a:lvl6pPr lvl="5" algn="ctr" rtl="0">
              <a:spcBef>
                <a:spcPts val="0"/>
              </a:spcBef>
              <a:spcAft>
                <a:spcPts val="0"/>
              </a:spcAft>
              <a:buNone/>
              <a:defRPr sz="1867">
                <a:solidFill>
                  <a:srgbClr val="F3F3F3"/>
                </a:solidFill>
              </a:defRPr>
            </a:lvl6pPr>
            <a:lvl7pPr lvl="6" algn="ctr" rtl="0">
              <a:spcBef>
                <a:spcPts val="0"/>
              </a:spcBef>
              <a:spcAft>
                <a:spcPts val="0"/>
              </a:spcAft>
              <a:buNone/>
              <a:defRPr sz="1867">
                <a:solidFill>
                  <a:srgbClr val="F3F3F3"/>
                </a:solidFill>
              </a:defRPr>
            </a:lvl7pPr>
            <a:lvl8pPr lvl="7" algn="ctr" rtl="0">
              <a:spcBef>
                <a:spcPts val="0"/>
              </a:spcBef>
              <a:spcAft>
                <a:spcPts val="0"/>
              </a:spcAft>
              <a:buNone/>
              <a:defRPr sz="1867">
                <a:solidFill>
                  <a:srgbClr val="F3F3F3"/>
                </a:solidFill>
              </a:defRPr>
            </a:lvl8pPr>
            <a:lvl9pPr lvl="8" algn="ctr" rtl="0">
              <a:spcBef>
                <a:spcPts val="0"/>
              </a:spcBef>
              <a:spcAft>
                <a:spcPts val="0"/>
              </a:spcAft>
              <a:buNone/>
              <a:defRPr sz="1867">
                <a:solidFill>
                  <a:srgbClr val="F3F3F3"/>
                </a:solidFill>
              </a:defRPr>
            </a:lvl9pPr>
          </a:lstStyle>
          <a:p>
            <a:endParaRPr/>
          </a:p>
        </p:txBody>
      </p:sp>
      <p:grpSp>
        <p:nvGrpSpPr>
          <p:cNvPr id="42" name="Google Shape;42;p7"/>
          <p:cNvGrpSpPr/>
          <p:nvPr/>
        </p:nvGrpSpPr>
        <p:grpSpPr>
          <a:xfrm rot="10800000">
            <a:off x="3101750" y="1161694"/>
            <a:ext cx="5988367" cy="4725372"/>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2237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1617833"/>
            <a:ext cx="3888800" cy="1377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44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1219200" y="3439733"/>
            <a:ext cx="8020800" cy="2598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67">
                <a:solidFill>
                  <a:srgbClr val="F3F3F3"/>
                </a:solidFill>
              </a:defRPr>
            </a:lvl1pPr>
            <a:lvl2pPr lvl="1" rtl="0">
              <a:lnSpc>
                <a:spcPct val="115000"/>
              </a:lnSpc>
              <a:spcBef>
                <a:spcPts val="0"/>
              </a:spcBef>
              <a:spcAft>
                <a:spcPts val="0"/>
              </a:spcAft>
              <a:buNone/>
              <a:defRPr sz="1867">
                <a:solidFill>
                  <a:srgbClr val="F3F3F3"/>
                </a:solidFill>
              </a:defRPr>
            </a:lvl2pPr>
            <a:lvl3pPr lvl="2" rtl="0">
              <a:lnSpc>
                <a:spcPct val="115000"/>
              </a:lnSpc>
              <a:spcBef>
                <a:spcPts val="0"/>
              </a:spcBef>
              <a:spcAft>
                <a:spcPts val="0"/>
              </a:spcAft>
              <a:buNone/>
              <a:defRPr sz="1867">
                <a:solidFill>
                  <a:srgbClr val="F3F3F3"/>
                </a:solidFill>
              </a:defRPr>
            </a:lvl3pPr>
            <a:lvl4pPr lvl="3" rtl="0">
              <a:lnSpc>
                <a:spcPct val="115000"/>
              </a:lnSpc>
              <a:spcBef>
                <a:spcPts val="0"/>
              </a:spcBef>
              <a:spcAft>
                <a:spcPts val="0"/>
              </a:spcAft>
              <a:buNone/>
              <a:defRPr sz="1867">
                <a:solidFill>
                  <a:srgbClr val="F3F3F3"/>
                </a:solidFill>
              </a:defRPr>
            </a:lvl4pPr>
            <a:lvl5pPr lvl="4" rtl="0">
              <a:lnSpc>
                <a:spcPct val="115000"/>
              </a:lnSpc>
              <a:spcBef>
                <a:spcPts val="0"/>
              </a:spcBef>
              <a:spcAft>
                <a:spcPts val="0"/>
              </a:spcAft>
              <a:buNone/>
              <a:defRPr sz="1867">
                <a:solidFill>
                  <a:srgbClr val="F3F3F3"/>
                </a:solidFill>
              </a:defRPr>
            </a:lvl5pPr>
            <a:lvl6pPr lvl="5" rtl="0">
              <a:lnSpc>
                <a:spcPct val="115000"/>
              </a:lnSpc>
              <a:spcBef>
                <a:spcPts val="0"/>
              </a:spcBef>
              <a:spcAft>
                <a:spcPts val="0"/>
              </a:spcAft>
              <a:buNone/>
              <a:defRPr sz="1867">
                <a:solidFill>
                  <a:srgbClr val="F3F3F3"/>
                </a:solidFill>
              </a:defRPr>
            </a:lvl6pPr>
            <a:lvl7pPr lvl="6" rtl="0">
              <a:lnSpc>
                <a:spcPct val="115000"/>
              </a:lnSpc>
              <a:spcBef>
                <a:spcPts val="0"/>
              </a:spcBef>
              <a:spcAft>
                <a:spcPts val="0"/>
              </a:spcAft>
              <a:buNone/>
              <a:defRPr sz="1867">
                <a:solidFill>
                  <a:srgbClr val="F3F3F3"/>
                </a:solidFill>
              </a:defRPr>
            </a:lvl7pPr>
            <a:lvl8pPr lvl="7" rtl="0">
              <a:lnSpc>
                <a:spcPct val="115000"/>
              </a:lnSpc>
              <a:spcBef>
                <a:spcPts val="0"/>
              </a:spcBef>
              <a:spcAft>
                <a:spcPts val="0"/>
              </a:spcAft>
              <a:buNone/>
              <a:defRPr sz="1867">
                <a:solidFill>
                  <a:srgbClr val="F3F3F3"/>
                </a:solidFill>
              </a:defRPr>
            </a:lvl8pPr>
            <a:lvl9pPr lvl="8" rtl="0">
              <a:lnSpc>
                <a:spcPct val="115000"/>
              </a:lnSpc>
              <a:spcBef>
                <a:spcPts val="0"/>
              </a:spcBef>
              <a:spcAft>
                <a:spcPts val="0"/>
              </a:spcAft>
              <a:buNone/>
              <a:defRPr sz="1867">
                <a:solidFill>
                  <a:srgbClr val="F3F3F3"/>
                </a:solidFill>
              </a:defRPr>
            </a:lvl9pPr>
          </a:lstStyle>
          <a:p>
            <a:endParaRPr/>
          </a:p>
        </p:txBody>
      </p:sp>
      <p:sp>
        <p:nvSpPr>
          <p:cNvPr id="48" name="Google Shape;48;p8"/>
          <p:cNvSpPr/>
          <p:nvPr/>
        </p:nvSpPr>
        <p:spPr>
          <a:xfrm flipH="1">
            <a:off x="487917" y="642364"/>
            <a:ext cx="2666347" cy="2103993"/>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flipH="1">
            <a:off x="964346" y="859037"/>
            <a:ext cx="1906748" cy="1582167"/>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7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808747"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710747"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dk2"/>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3" name="Google Shape;53;p9"/>
          <p:cNvSpPr txBox="1">
            <a:spLocks noGrp="1"/>
          </p:cNvSpPr>
          <p:nvPr>
            <p:ph type="subTitle" idx="2"/>
          </p:nvPr>
        </p:nvSpPr>
        <p:spPr>
          <a:xfrm>
            <a:off x="6577451"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7479451"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accent6"/>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5" name="Google Shape;55;p9"/>
          <p:cNvSpPr txBox="1">
            <a:spLocks noGrp="1"/>
          </p:cNvSpPr>
          <p:nvPr>
            <p:ph type="title" idx="4"/>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51415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1"/>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8" name="Google Shape;58;p10"/>
          <p:cNvSpPr txBox="1">
            <a:spLocks noGrp="1"/>
          </p:cNvSpPr>
          <p:nvPr>
            <p:ph type="subTitle" idx="1"/>
          </p:nvPr>
        </p:nvSpPr>
        <p:spPr>
          <a:xfrm>
            <a:off x="1609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2"/>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0" name="Google Shape;60;p10"/>
          <p:cNvSpPr txBox="1">
            <a:spLocks noGrp="1"/>
          </p:cNvSpPr>
          <p:nvPr>
            <p:ph type="subTitle" idx="3"/>
          </p:nvPr>
        </p:nvSpPr>
        <p:spPr>
          <a:xfrm>
            <a:off x="4808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3"/>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2" name="Google Shape;62;p10"/>
          <p:cNvSpPr txBox="1">
            <a:spLocks noGrp="1"/>
          </p:cNvSpPr>
          <p:nvPr>
            <p:ph type="subTitle" idx="5"/>
          </p:nvPr>
        </p:nvSpPr>
        <p:spPr>
          <a:xfrm>
            <a:off x="8009267"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264983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20965430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wqrHkM_6ds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file/d/1U0enJhVkeQNmNqYEUsGapWHu5Kja5lR0/view" TargetMode="External"/><Relationship Id="rId3" Type="http://schemas.openxmlformats.org/officeDocument/2006/relationships/hyperlink" Target="https://docs.google.com/document/d/1RkJfD00viiWrhHzbvQ2Rkh6Aurpf68fE-dpl0QbdneY/edit" TargetMode="External"/><Relationship Id="rId7" Type="http://schemas.openxmlformats.org/officeDocument/2006/relationships/hyperlink" Target="https://drive.google.com/file/d/15U1fDUvWNEc63yjC9oCKk2ppSRw9GMGm/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rive.google.com/file/d/14DFAPlPLozdmrVYKXoUePs3qoSQnIuFK/view" TargetMode="External"/><Relationship Id="rId5" Type="http://schemas.openxmlformats.org/officeDocument/2006/relationships/hyperlink" Target="https://secureservercdn.net/198.71.233.23/c77.137.myftpupload.com/wp-content/uploads/2016/08/Democratic-Voting-Processes.pdf" TargetMode="External"/><Relationship Id="rId4" Type="http://schemas.openxmlformats.org/officeDocument/2006/relationships/hyperlink" Target="https://drive.google.com/file/d/1uD7FLP4pz-IyH6UhK4KxTHVk9D4FIW6b/vi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independent.co.uk/news/world/europe/german-car-firm-used-hair-from-auschwitz-1635909.html"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8"/>
        <p:cNvGrpSpPr/>
        <p:nvPr/>
      </p:nvGrpSpPr>
      <p:grpSpPr>
        <a:xfrm>
          <a:off x="0" y="0"/>
          <a:ext cx="0" cy="0"/>
          <a:chOff x="0" y="0"/>
          <a:chExt cx="0" cy="0"/>
        </a:xfrm>
      </p:grpSpPr>
      <p:sp>
        <p:nvSpPr>
          <p:cNvPr id="1769" name="Google Shape;1769;p96"/>
          <p:cNvSpPr/>
          <p:nvPr/>
        </p:nvSpPr>
        <p:spPr>
          <a:xfrm>
            <a:off x="3500066" y="5047014"/>
            <a:ext cx="1348972" cy="1152188"/>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0" name="Google Shape;1770;p96"/>
          <p:cNvSpPr txBox="1">
            <a:spLocks noGrp="1"/>
          </p:cNvSpPr>
          <p:nvPr>
            <p:ph type="title"/>
          </p:nvPr>
        </p:nvSpPr>
        <p:spPr>
          <a:xfrm>
            <a:off x="1988482" y="127533"/>
            <a:ext cx="7180918" cy="5491600"/>
          </a:xfrm>
          <a:prstGeom prst="rect">
            <a:avLst/>
          </a:prstGeom>
          <a:solidFill>
            <a:srgbClr val="F3F3F3"/>
          </a:solidFill>
          <a:ln w="28575" cap="flat" cmpd="sng">
            <a:solidFill>
              <a:srgbClr val="000000"/>
            </a:solidFill>
            <a:prstDash val="solid"/>
            <a:round/>
            <a:headEnd type="none" w="sm" len="sm"/>
            <a:tailEnd type="none" w="sm" len="sm"/>
          </a:ln>
        </p:spPr>
        <p:txBody>
          <a:bodyPr spcFirstLastPara="1" wrap="square" lIns="0" tIns="0" rIns="0" bIns="0" anchor="b" anchorCtr="0">
            <a:noAutofit/>
          </a:bodyPr>
          <a:lstStyle/>
          <a:p>
            <a:r>
              <a:rPr lang="en" sz="6133" b="1" dirty="0">
                <a:solidFill>
                  <a:srgbClr val="CC4125"/>
                </a:solidFill>
              </a:rPr>
              <a:t>      </a:t>
            </a:r>
            <a:endParaRPr sz="6133" b="1" dirty="0">
              <a:solidFill>
                <a:srgbClr val="CC4125"/>
              </a:solidFill>
            </a:endParaRPr>
          </a:p>
          <a:p>
            <a:endParaRPr sz="6133" b="1" dirty="0">
              <a:solidFill>
                <a:srgbClr val="CC4125"/>
              </a:solidFill>
            </a:endParaRPr>
          </a:p>
          <a:p>
            <a:endParaRPr sz="6133" b="1" u="sng" dirty="0">
              <a:solidFill>
                <a:srgbClr val="CC4125"/>
              </a:solidFill>
            </a:endParaRPr>
          </a:p>
          <a:p>
            <a:r>
              <a:rPr lang="en" sz="6133" b="1" dirty="0">
                <a:solidFill>
                  <a:srgbClr val="CC4125"/>
                </a:solidFill>
              </a:rPr>
              <a:t>September 4, 2020</a:t>
            </a:r>
            <a:endParaRPr sz="6133" b="1" dirty="0">
              <a:solidFill>
                <a:srgbClr val="CC4125"/>
              </a:solidFill>
            </a:endParaRPr>
          </a:p>
          <a:p>
            <a:r>
              <a:rPr lang="en" sz="5333" b="1" u="sng" dirty="0">
                <a:solidFill>
                  <a:srgbClr val="4C1130"/>
                </a:solidFill>
              </a:rPr>
              <a:t>   </a:t>
            </a:r>
            <a:endParaRPr sz="5333" b="1" u="sng" dirty="0">
              <a:solidFill>
                <a:srgbClr val="4C1130"/>
              </a:solidFill>
            </a:endParaRPr>
          </a:p>
          <a:p>
            <a:pPr marL="609585" indent="-575719">
              <a:buClr>
                <a:srgbClr val="4C1130"/>
              </a:buClr>
              <a:buSzPts val="3200"/>
              <a:buChar char="●"/>
            </a:pPr>
            <a:r>
              <a:rPr lang="en" sz="4267" b="1" u="sng" dirty="0">
                <a:solidFill>
                  <a:srgbClr val="4C1130"/>
                </a:solidFill>
              </a:rPr>
              <a:t> Do Today’s Bellringer</a:t>
            </a:r>
            <a:endParaRPr sz="4267" b="1" u="sng" dirty="0">
              <a:solidFill>
                <a:srgbClr val="4C1130"/>
              </a:solidFill>
            </a:endParaRPr>
          </a:p>
          <a:p>
            <a:pPr marL="609585"/>
            <a:r>
              <a:rPr lang="en" sz="4267" b="1" u="sng" dirty="0">
                <a:solidFill>
                  <a:srgbClr val="4C1130"/>
                </a:solidFill>
              </a:rPr>
              <a:t>#10</a:t>
            </a:r>
            <a:endParaRPr sz="4267" b="1" u="sng" dirty="0">
              <a:solidFill>
                <a:srgbClr val="4C1130"/>
              </a:solidFill>
            </a:endParaRPr>
          </a:p>
          <a:p>
            <a:pPr marL="609585"/>
            <a:endParaRPr sz="3067" b="1" dirty="0">
              <a:solidFill>
                <a:srgbClr val="4C1130"/>
              </a:solidFill>
            </a:endParaRPr>
          </a:p>
          <a:p>
            <a:pPr marL="609585"/>
            <a:endParaRPr sz="3067" b="1" dirty="0">
              <a:solidFill>
                <a:srgbClr val="4C1130"/>
              </a:solidFill>
            </a:endParaRPr>
          </a:p>
          <a:p>
            <a:pPr algn="l"/>
            <a:endParaRPr sz="4267" b="1" dirty="0">
              <a:solidFill>
                <a:srgbClr val="4C1130"/>
              </a:solidFill>
            </a:endParaRPr>
          </a:p>
          <a:p>
            <a:endParaRPr sz="5333" b="1" dirty="0">
              <a:solidFill>
                <a:srgbClr val="4C1130"/>
              </a:solidFill>
            </a:endParaRPr>
          </a:p>
        </p:txBody>
      </p:sp>
      <p:grpSp>
        <p:nvGrpSpPr>
          <p:cNvPr id="1771" name="Google Shape;1771;p96"/>
          <p:cNvGrpSpPr/>
          <p:nvPr/>
        </p:nvGrpSpPr>
        <p:grpSpPr>
          <a:xfrm rot="1028798">
            <a:off x="3305835" y="4857985"/>
            <a:ext cx="1737432" cy="1530239"/>
            <a:chOff x="6000718" y="3070557"/>
            <a:chExt cx="587865" cy="517731"/>
          </a:xfrm>
        </p:grpSpPr>
        <p:sp>
          <p:nvSpPr>
            <p:cNvPr id="1772" name="Google Shape;1772;p96"/>
            <p:cNvSpPr/>
            <p:nvPr/>
          </p:nvSpPr>
          <p:spPr>
            <a:xfrm>
              <a:off x="6161116" y="3104229"/>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3" name="Google Shape;1773;p96"/>
            <p:cNvSpPr/>
            <p:nvPr/>
          </p:nvSpPr>
          <p:spPr>
            <a:xfrm>
              <a:off x="6032245" y="3317811"/>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4" name="Google Shape;1774;p96"/>
            <p:cNvSpPr/>
            <p:nvPr/>
          </p:nvSpPr>
          <p:spPr>
            <a:xfrm>
              <a:off x="6189159" y="3073176"/>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5" name="Google Shape;1775;p96"/>
            <p:cNvSpPr/>
            <p:nvPr/>
          </p:nvSpPr>
          <p:spPr>
            <a:xfrm>
              <a:off x="6123036" y="3116815"/>
              <a:ext cx="22734" cy="17095"/>
            </a:xfrm>
            <a:custGeom>
              <a:avLst/>
              <a:gdLst/>
              <a:ahLst/>
              <a:cxnLst/>
              <a:rect l="l" t="t" r="r" b="b"/>
              <a:pathLst>
                <a:path w="3940" h="2964" extrusionOk="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6" name="Google Shape;1776;p96"/>
            <p:cNvSpPr/>
            <p:nvPr/>
          </p:nvSpPr>
          <p:spPr>
            <a:xfrm>
              <a:off x="6099493" y="3152223"/>
              <a:ext cx="3999" cy="4205"/>
            </a:xfrm>
            <a:custGeom>
              <a:avLst/>
              <a:gdLst/>
              <a:ahLst/>
              <a:cxnLst/>
              <a:rect l="l" t="t" r="r" b="b"/>
              <a:pathLst>
                <a:path w="693" h="729" extrusionOk="0">
                  <a:moveTo>
                    <a:pt x="693" y="1"/>
                  </a:moveTo>
                  <a:cubicBezTo>
                    <a:pt x="462" y="231"/>
                    <a:pt x="231" y="480"/>
                    <a:pt x="1" y="728"/>
                  </a:cubicBezTo>
                  <a:cubicBezTo>
                    <a:pt x="284" y="533"/>
                    <a:pt x="533" y="285"/>
                    <a:pt x="693"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7" name="Google Shape;1777;p96"/>
            <p:cNvSpPr/>
            <p:nvPr/>
          </p:nvSpPr>
          <p:spPr>
            <a:xfrm>
              <a:off x="6350890" y="3500386"/>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8" name="Google Shape;1778;p96"/>
            <p:cNvSpPr/>
            <p:nvPr/>
          </p:nvSpPr>
          <p:spPr>
            <a:xfrm>
              <a:off x="6263064" y="3138409"/>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96"/>
            <p:cNvSpPr/>
            <p:nvPr/>
          </p:nvSpPr>
          <p:spPr>
            <a:xfrm>
              <a:off x="6251907" y="3097504"/>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96"/>
            <p:cNvSpPr/>
            <p:nvPr/>
          </p:nvSpPr>
          <p:spPr>
            <a:xfrm>
              <a:off x="6251498" y="3152108"/>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1" name="Google Shape;1781;p96"/>
            <p:cNvSpPr/>
            <p:nvPr/>
          </p:nvSpPr>
          <p:spPr>
            <a:xfrm>
              <a:off x="6000718" y="3070557"/>
              <a:ext cx="587865" cy="517731"/>
            </a:xfrm>
            <a:custGeom>
              <a:avLst/>
              <a:gdLst/>
              <a:ahLst/>
              <a:cxnLst/>
              <a:rect l="l" t="t" r="r" b="b"/>
              <a:pathLst>
                <a:path w="101883" h="89767" extrusionOk="0">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82" name="Google Shape;1782;p96"/>
          <p:cNvGrpSpPr/>
          <p:nvPr/>
        </p:nvGrpSpPr>
        <p:grpSpPr>
          <a:xfrm rot="-1098409">
            <a:off x="1023370" y="3241883"/>
            <a:ext cx="2007487" cy="2015087"/>
            <a:chOff x="-2828" y="1496058"/>
            <a:chExt cx="1086428" cy="1055369"/>
          </a:xfrm>
        </p:grpSpPr>
        <p:sp>
          <p:nvSpPr>
            <p:cNvPr id="1783" name="Google Shape;1783;p96"/>
            <p:cNvSpPr/>
            <p:nvPr/>
          </p:nvSpPr>
          <p:spPr>
            <a:xfrm>
              <a:off x="911283" y="1805553"/>
              <a:ext cx="56285" cy="70787"/>
            </a:xfrm>
            <a:custGeom>
              <a:avLst/>
              <a:gdLst/>
              <a:ahLst/>
              <a:cxnLst/>
              <a:rect l="l" t="t" r="r" b="b"/>
              <a:pathLst>
                <a:path w="2189" h="2753" extrusionOk="0">
                  <a:moveTo>
                    <a:pt x="893" y="84"/>
                  </a:moveTo>
                  <a:lnTo>
                    <a:pt x="893" y="84"/>
                  </a:lnTo>
                  <a:cubicBezTo>
                    <a:pt x="1873" y="415"/>
                    <a:pt x="1661" y="2609"/>
                    <a:pt x="687" y="2609"/>
                  </a:cubicBezTo>
                  <a:cubicBezTo>
                    <a:pt x="644" y="2609"/>
                    <a:pt x="598" y="2605"/>
                    <a:pt x="552" y="2596"/>
                  </a:cubicBezTo>
                  <a:cubicBezTo>
                    <a:pt x="552" y="2596"/>
                    <a:pt x="552" y="2591"/>
                    <a:pt x="547" y="2586"/>
                  </a:cubicBezTo>
                  <a:cubicBezTo>
                    <a:pt x="347" y="2469"/>
                    <a:pt x="235" y="2249"/>
                    <a:pt x="181" y="2001"/>
                  </a:cubicBezTo>
                  <a:lnTo>
                    <a:pt x="181" y="2001"/>
                  </a:lnTo>
                  <a:cubicBezTo>
                    <a:pt x="352" y="2015"/>
                    <a:pt x="527" y="2035"/>
                    <a:pt x="703" y="2035"/>
                  </a:cubicBezTo>
                  <a:cubicBezTo>
                    <a:pt x="727" y="2035"/>
                    <a:pt x="727" y="2001"/>
                    <a:pt x="703" y="1996"/>
                  </a:cubicBezTo>
                  <a:cubicBezTo>
                    <a:pt x="527" y="1976"/>
                    <a:pt x="347" y="1966"/>
                    <a:pt x="166" y="1957"/>
                  </a:cubicBezTo>
                  <a:cubicBezTo>
                    <a:pt x="147" y="1835"/>
                    <a:pt x="137" y="1708"/>
                    <a:pt x="142" y="1581"/>
                  </a:cubicBezTo>
                  <a:lnTo>
                    <a:pt x="142" y="1581"/>
                  </a:lnTo>
                  <a:cubicBezTo>
                    <a:pt x="293" y="1591"/>
                    <a:pt x="449" y="1605"/>
                    <a:pt x="595" y="1615"/>
                  </a:cubicBezTo>
                  <a:cubicBezTo>
                    <a:pt x="630" y="1615"/>
                    <a:pt x="630" y="1566"/>
                    <a:pt x="595" y="1566"/>
                  </a:cubicBezTo>
                  <a:cubicBezTo>
                    <a:pt x="444" y="1552"/>
                    <a:pt x="293" y="1542"/>
                    <a:pt x="142" y="1532"/>
                  </a:cubicBezTo>
                  <a:cubicBezTo>
                    <a:pt x="147" y="1415"/>
                    <a:pt x="166" y="1303"/>
                    <a:pt x="191" y="1191"/>
                  </a:cubicBezTo>
                  <a:cubicBezTo>
                    <a:pt x="191" y="1181"/>
                    <a:pt x="196" y="1176"/>
                    <a:pt x="196" y="1166"/>
                  </a:cubicBezTo>
                  <a:cubicBezTo>
                    <a:pt x="317" y="1181"/>
                    <a:pt x="439" y="1196"/>
                    <a:pt x="561" y="1201"/>
                  </a:cubicBezTo>
                  <a:cubicBezTo>
                    <a:pt x="600" y="1201"/>
                    <a:pt x="600" y="1147"/>
                    <a:pt x="561" y="1142"/>
                  </a:cubicBezTo>
                  <a:cubicBezTo>
                    <a:pt x="449" y="1127"/>
                    <a:pt x="332" y="1123"/>
                    <a:pt x="215" y="1113"/>
                  </a:cubicBezTo>
                  <a:cubicBezTo>
                    <a:pt x="235" y="1044"/>
                    <a:pt x="259" y="976"/>
                    <a:pt x="288" y="908"/>
                  </a:cubicBezTo>
                  <a:cubicBezTo>
                    <a:pt x="430" y="913"/>
                    <a:pt x="566" y="918"/>
                    <a:pt x="703" y="918"/>
                  </a:cubicBezTo>
                  <a:cubicBezTo>
                    <a:pt x="742" y="918"/>
                    <a:pt x="742" y="854"/>
                    <a:pt x="703" y="854"/>
                  </a:cubicBezTo>
                  <a:cubicBezTo>
                    <a:pt x="576" y="849"/>
                    <a:pt x="444" y="849"/>
                    <a:pt x="317" y="849"/>
                  </a:cubicBezTo>
                  <a:cubicBezTo>
                    <a:pt x="347" y="786"/>
                    <a:pt x="381" y="723"/>
                    <a:pt x="415" y="664"/>
                  </a:cubicBezTo>
                  <a:cubicBezTo>
                    <a:pt x="415" y="664"/>
                    <a:pt x="420" y="669"/>
                    <a:pt x="425" y="669"/>
                  </a:cubicBezTo>
                  <a:cubicBezTo>
                    <a:pt x="600" y="688"/>
                    <a:pt x="771" y="703"/>
                    <a:pt x="952" y="708"/>
                  </a:cubicBezTo>
                  <a:cubicBezTo>
                    <a:pt x="981" y="708"/>
                    <a:pt x="991" y="654"/>
                    <a:pt x="956" y="654"/>
                  </a:cubicBezTo>
                  <a:cubicBezTo>
                    <a:pt x="791" y="630"/>
                    <a:pt x="620" y="620"/>
                    <a:pt x="449" y="610"/>
                  </a:cubicBezTo>
                  <a:cubicBezTo>
                    <a:pt x="517" y="513"/>
                    <a:pt x="591" y="415"/>
                    <a:pt x="674" y="327"/>
                  </a:cubicBezTo>
                  <a:cubicBezTo>
                    <a:pt x="839" y="352"/>
                    <a:pt x="1000" y="381"/>
                    <a:pt x="1166" y="391"/>
                  </a:cubicBezTo>
                  <a:cubicBezTo>
                    <a:pt x="1168" y="391"/>
                    <a:pt x="1169" y="391"/>
                    <a:pt x="1170" y="391"/>
                  </a:cubicBezTo>
                  <a:cubicBezTo>
                    <a:pt x="1206" y="391"/>
                    <a:pt x="1213" y="332"/>
                    <a:pt x="1171" y="327"/>
                  </a:cubicBezTo>
                  <a:cubicBezTo>
                    <a:pt x="1025" y="298"/>
                    <a:pt x="878" y="284"/>
                    <a:pt x="727" y="269"/>
                  </a:cubicBezTo>
                  <a:cubicBezTo>
                    <a:pt x="776" y="210"/>
                    <a:pt x="825" y="157"/>
                    <a:pt x="878" y="108"/>
                  </a:cubicBezTo>
                  <a:cubicBezTo>
                    <a:pt x="888" y="98"/>
                    <a:pt x="893" y="93"/>
                    <a:pt x="893" y="84"/>
                  </a:cubicBezTo>
                  <a:close/>
                  <a:moveTo>
                    <a:pt x="810" y="1"/>
                  </a:moveTo>
                  <a:cubicBezTo>
                    <a:pt x="795" y="1"/>
                    <a:pt x="786" y="10"/>
                    <a:pt x="781" y="25"/>
                  </a:cubicBezTo>
                  <a:cubicBezTo>
                    <a:pt x="366" y="415"/>
                    <a:pt x="44" y="913"/>
                    <a:pt x="15" y="1503"/>
                  </a:cubicBezTo>
                  <a:cubicBezTo>
                    <a:pt x="0" y="1849"/>
                    <a:pt x="78" y="2371"/>
                    <a:pt x="396" y="2581"/>
                  </a:cubicBezTo>
                  <a:cubicBezTo>
                    <a:pt x="386" y="2600"/>
                    <a:pt x="391" y="2625"/>
                    <a:pt x="405" y="2635"/>
                  </a:cubicBezTo>
                  <a:cubicBezTo>
                    <a:pt x="523" y="2716"/>
                    <a:pt x="638" y="2753"/>
                    <a:pt x="747" y="2753"/>
                  </a:cubicBezTo>
                  <a:cubicBezTo>
                    <a:pt x="1674" y="2753"/>
                    <a:pt x="2188" y="105"/>
                    <a:pt x="8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96"/>
            <p:cNvSpPr/>
            <p:nvPr/>
          </p:nvSpPr>
          <p:spPr>
            <a:xfrm rot="1614568">
              <a:off x="124395" y="1643115"/>
              <a:ext cx="831981" cy="761256"/>
            </a:xfrm>
            <a:custGeom>
              <a:avLst/>
              <a:gdLst/>
              <a:ahLst/>
              <a:cxnLst/>
              <a:rect l="l" t="t" r="r" b="b"/>
              <a:pathLst>
                <a:path w="10831" h="9911" extrusionOk="0">
                  <a:moveTo>
                    <a:pt x="1436" y="60"/>
                  </a:moveTo>
                  <a:lnTo>
                    <a:pt x="1436" y="60"/>
                  </a:lnTo>
                  <a:cubicBezTo>
                    <a:pt x="2402" y="172"/>
                    <a:pt x="2723" y="1157"/>
                    <a:pt x="2562" y="2021"/>
                  </a:cubicBezTo>
                  <a:cubicBezTo>
                    <a:pt x="2553" y="2031"/>
                    <a:pt x="2548" y="2045"/>
                    <a:pt x="2558" y="2055"/>
                  </a:cubicBezTo>
                  <a:cubicBezTo>
                    <a:pt x="2416" y="2758"/>
                    <a:pt x="1967" y="3371"/>
                    <a:pt x="1299" y="3371"/>
                  </a:cubicBezTo>
                  <a:cubicBezTo>
                    <a:pt x="1253" y="3371"/>
                    <a:pt x="1206" y="3368"/>
                    <a:pt x="1158" y="3362"/>
                  </a:cubicBezTo>
                  <a:cubicBezTo>
                    <a:pt x="421" y="3152"/>
                    <a:pt x="338" y="2201"/>
                    <a:pt x="450" y="1548"/>
                  </a:cubicBezTo>
                  <a:cubicBezTo>
                    <a:pt x="553" y="948"/>
                    <a:pt x="768" y="338"/>
                    <a:pt x="1397" y="123"/>
                  </a:cubicBezTo>
                  <a:cubicBezTo>
                    <a:pt x="1426" y="114"/>
                    <a:pt x="1441" y="84"/>
                    <a:pt x="1436" y="60"/>
                  </a:cubicBezTo>
                  <a:close/>
                  <a:moveTo>
                    <a:pt x="2402" y="455"/>
                  </a:moveTo>
                  <a:lnTo>
                    <a:pt x="2402" y="455"/>
                  </a:lnTo>
                  <a:cubicBezTo>
                    <a:pt x="4957" y="1104"/>
                    <a:pt x="7523" y="1699"/>
                    <a:pt x="10064" y="2401"/>
                  </a:cubicBezTo>
                  <a:lnTo>
                    <a:pt x="10089" y="2401"/>
                  </a:lnTo>
                  <a:cubicBezTo>
                    <a:pt x="10269" y="2582"/>
                    <a:pt x="10162" y="2860"/>
                    <a:pt x="10089" y="3074"/>
                  </a:cubicBezTo>
                  <a:cubicBezTo>
                    <a:pt x="10050" y="3211"/>
                    <a:pt x="9923" y="3582"/>
                    <a:pt x="9752" y="3606"/>
                  </a:cubicBezTo>
                  <a:cubicBezTo>
                    <a:pt x="9742" y="3587"/>
                    <a:pt x="9723" y="3577"/>
                    <a:pt x="9703" y="3577"/>
                  </a:cubicBezTo>
                  <a:cubicBezTo>
                    <a:pt x="7177" y="3391"/>
                    <a:pt x="4640" y="3226"/>
                    <a:pt x="2114" y="3177"/>
                  </a:cubicBezTo>
                  <a:cubicBezTo>
                    <a:pt x="2187" y="3104"/>
                    <a:pt x="2255" y="3026"/>
                    <a:pt x="2314" y="2938"/>
                  </a:cubicBezTo>
                  <a:cubicBezTo>
                    <a:pt x="2802" y="2991"/>
                    <a:pt x="3289" y="3021"/>
                    <a:pt x="3777" y="3045"/>
                  </a:cubicBezTo>
                  <a:cubicBezTo>
                    <a:pt x="3826" y="3045"/>
                    <a:pt x="3821" y="2977"/>
                    <a:pt x="3777" y="2972"/>
                  </a:cubicBezTo>
                  <a:cubicBezTo>
                    <a:pt x="3304" y="2933"/>
                    <a:pt x="2826" y="2899"/>
                    <a:pt x="2353" y="2889"/>
                  </a:cubicBezTo>
                  <a:cubicBezTo>
                    <a:pt x="2431" y="2767"/>
                    <a:pt x="2494" y="2635"/>
                    <a:pt x="2548" y="2499"/>
                  </a:cubicBezTo>
                  <a:cubicBezTo>
                    <a:pt x="2836" y="2513"/>
                    <a:pt x="3128" y="2552"/>
                    <a:pt x="3416" y="2601"/>
                  </a:cubicBezTo>
                  <a:cubicBezTo>
                    <a:pt x="3418" y="2601"/>
                    <a:pt x="3419" y="2602"/>
                    <a:pt x="3421" y="2602"/>
                  </a:cubicBezTo>
                  <a:cubicBezTo>
                    <a:pt x="3452" y="2602"/>
                    <a:pt x="3463" y="2557"/>
                    <a:pt x="3431" y="2548"/>
                  </a:cubicBezTo>
                  <a:cubicBezTo>
                    <a:pt x="3168" y="2484"/>
                    <a:pt x="2897" y="2454"/>
                    <a:pt x="2629" y="2454"/>
                  </a:cubicBezTo>
                  <a:cubicBezTo>
                    <a:pt x="2608" y="2454"/>
                    <a:pt x="2588" y="2455"/>
                    <a:pt x="2567" y="2455"/>
                  </a:cubicBezTo>
                  <a:cubicBezTo>
                    <a:pt x="2606" y="2333"/>
                    <a:pt x="2641" y="2211"/>
                    <a:pt x="2665" y="2089"/>
                  </a:cubicBezTo>
                  <a:cubicBezTo>
                    <a:pt x="2826" y="2104"/>
                    <a:pt x="2982" y="2113"/>
                    <a:pt x="3143" y="2118"/>
                  </a:cubicBezTo>
                  <a:cubicBezTo>
                    <a:pt x="3182" y="2118"/>
                    <a:pt x="3177" y="2060"/>
                    <a:pt x="3143" y="2055"/>
                  </a:cubicBezTo>
                  <a:cubicBezTo>
                    <a:pt x="2987" y="2035"/>
                    <a:pt x="2836" y="2031"/>
                    <a:pt x="2680" y="2026"/>
                  </a:cubicBezTo>
                  <a:cubicBezTo>
                    <a:pt x="2699" y="1914"/>
                    <a:pt x="2714" y="1806"/>
                    <a:pt x="2719" y="1694"/>
                  </a:cubicBezTo>
                  <a:cubicBezTo>
                    <a:pt x="2814" y="1697"/>
                    <a:pt x="2910" y="1700"/>
                    <a:pt x="3005" y="1700"/>
                  </a:cubicBezTo>
                  <a:cubicBezTo>
                    <a:pt x="3074" y="1700"/>
                    <a:pt x="3143" y="1698"/>
                    <a:pt x="3211" y="1694"/>
                  </a:cubicBezTo>
                  <a:cubicBezTo>
                    <a:pt x="3250" y="1694"/>
                    <a:pt x="3250" y="1635"/>
                    <a:pt x="3211" y="1635"/>
                  </a:cubicBezTo>
                  <a:cubicBezTo>
                    <a:pt x="3143" y="1631"/>
                    <a:pt x="3074" y="1630"/>
                    <a:pt x="3005" y="1630"/>
                  </a:cubicBezTo>
                  <a:cubicBezTo>
                    <a:pt x="2911" y="1630"/>
                    <a:pt x="2816" y="1633"/>
                    <a:pt x="2723" y="1635"/>
                  </a:cubicBezTo>
                  <a:cubicBezTo>
                    <a:pt x="2728" y="1479"/>
                    <a:pt x="2723" y="1328"/>
                    <a:pt x="2699" y="1177"/>
                  </a:cubicBezTo>
                  <a:lnTo>
                    <a:pt x="2699" y="1177"/>
                  </a:lnTo>
                  <a:cubicBezTo>
                    <a:pt x="2943" y="1201"/>
                    <a:pt x="3187" y="1236"/>
                    <a:pt x="3426" y="1245"/>
                  </a:cubicBezTo>
                  <a:cubicBezTo>
                    <a:pt x="3465" y="1245"/>
                    <a:pt x="3475" y="1182"/>
                    <a:pt x="3436" y="1177"/>
                  </a:cubicBezTo>
                  <a:cubicBezTo>
                    <a:pt x="3192" y="1143"/>
                    <a:pt x="2933" y="1133"/>
                    <a:pt x="2684" y="1114"/>
                  </a:cubicBezTo>
                  <a:cubicBezTo>
                    <a:pt x="2660" y="987"/>
                    <a:pt x="2621" y="860"/>
                    <a:pt x="2567" y="743"/>
                  </a:cubicBezTo>
                  <a:cubicBezTo>
                    <a:pt x="2743" y="743"/>
                    <a:pt x="2919" y="758"/>
                    <a:pt x="3094" y="787"/>
                  </a:cubicBezTo>
                  <a:cubicBezTo>
                    <a:pt x="3096" y="787"/>
                    <a:pt x="3097" y="787"/>
                    <a:pt x="3099" y="787"/>
                  </a:cubicBezTo>
                  <a:cubicBezTo>
                    <a:pt x="3134" y="787"/>
                    <a:pt x="3146" y="733"/>
                    <a:pt x="3109" y="723"/>
                  </a:cubicBezTo>
                  <a:cubicBezTo>
                    <a:pt x="2973" y="702"/>
                    <a:pt x="2835" y="688"/>
                    <a:pt x="2696" y="688"/>
                  </a:cubicBezTo>
                  <a:cubicBezTo>
                    <a:pt x="2645" y="688"/>
                    <a:pt x="2594" y="690"/>
                    <a:pt x="2543" y="694"/>
                  </a:cubicBezTo>
                  <a:cubicBezTo>
                    <a:pt x="2504" y="606"/>
                    <a:pt x="2455" y="528"/>
                    <a:pt x="2402" y="455"/>
                  </a:cubicBezTo>
                  <a:close/>
                  <a:moveTo>
                    <a:pt x="10308" y="2182"/>
                  </a:moveTo>
                  <a:lnTo>
                    <a:pt x="10538" y="2357"/>
                  </a:lnTo>
                  <a:cubicBezTo>
                    <a:pt x="10601" y="2440"/>
                    <a:pt x="10625" y="2587"/>
                    <a:pt x="10635" y="2684"/>
                  </a:cubicBezTo>
                  <a:cubicBezTo>
                    <a:pt x="10645" y="2870"/>
                    <a:pt x="10640" y="3050"/>
                    <a:pt x="10611" y="3230"/>
                  </a:cubicBezTo>
                  <a:cubicBezTo>
                    <a:pt x="10581" y="3450"/>
                    <a:pt x="10542" y="3669"/>
                    <a:pt x="10342" y="3791"/>
                  </a:cubicBezTo>
                  <a:cubicBezTo>
                    <a:pt x="10262" y="3841"/>
                    <a:pt x="10186" y="3862"/>
                    <a:pt x="10114" y="3862"/>
                  </a:cubicBezTo>
                  <a:cubicBezTo>
                    <a:pt x="9993" y="3862"/>
                    <a:pt x="9882" y="3802"/>
                    <a:pt x="9781" y="3713"/>
                  </a:cubicBezTo>
                  <a:cubicBezTo>
                    <a:pt x="10011" y="3699"/>
                    <a:pt x="10162" y="3323"/>
                    <a:pt x="10225" y="3157"/>
                  </a:cubicBezTo>
                  <a:cubicBezTo>
                    <a:pt x="10328" y="2874"/>
                    <a:pt x="10435" y="2518"/>
                    <a:pt x="10162" y="2294"/>
                  </a:cubicBezTo>
                  <a:cubicBezTo>
                    <a:pt x="10151" y="2284"/>
                    <a:pt x="10137" y="2279"/>
                    <a:pt x="10122" y="2279"/>
                  </a:cubicBezTo>
                  <a:cubicBezTo>
                    <a:pt x="10109" y="2279"/>
                    <a:pt x="10095" y="2282"/>
                    <a:pt x="10084" y="2289"/>
                  </a:cubicBezTo>
                  <a:lnTo>
                    <a:pt x="10011" y="2270"/>
                  </a:lnTo>
                  <a:lnTo>
                    <a:pt x="10308" y="2182"/>
                  </a:lnTo>
                  <a:close/>
                  <a:moveTo>
                    <a:pt x="3411" y="3357"/>
                  </a:moveTo>
                  <a:lnTo>
                    <a:pt x="3411" y="3357"/>
                  </a:lnTo>
                  <a:cubicBezTo>
                    <a:pt x="4475" y="3421"/>
                    <a:pt x="5538" y="3474"/>
                    <a:pt x="6601" y="3533"/>
                  </a:cubicBezTo>
                  <a:cubicBezTo>
                    <a:pt x="6323" y="4396"/>
                    <a:pt x="6177" y="5318"/>
                    <a:pt x="6026" y="6211"/>
                  </a:cubicBezTo>
                  <a:cubicBezTo>
                    <a:pt x="6021" y="6225"/>
                    <a:pt x="6026" y="6235"/>
                    <a:pt x="6031" y="6250"/>
                  </a:cubicBezTo>
                  <a:cubicBezTo>
                    <a:pt x="6004" y="6502"/>
                    <a:pt x="5772" y="6574"/>
                    <a:pt x="5540" y="6574"/>
                  </a:cubicBezTo>
                  <a:cubicBezTo>
                    <a:pt x="5431" y="6574"/>
                    <a:pt x="5323" y="6558"/>
                    <a:pt x="5235" y="6538"/>
                  </a:cubicBezTo>
                  <a:cubicBezTo>
                    <a:pt x="5050" y="6499"/>
                    <a:pt x="4885" y="6411"/>
                    <a:pt x="4748" y="6284"/>
                  </a:cubicBezTo>
                  <a:lnTo>
                    <a:pt x="4748" y="6284"/>
                  </a:lnTo>
                  <a:cubicBezTo>
                    <a:pt x="4750" y="6286"/>
                    <a:pt x="4754" y="6289"/>
                    <a:pt x="4757" y="6289"/>
                  </a:cubicBezTo>
                  <a:cubicBezTo>
                    <a:pt x="5035" y="6303"/>
                    <a:pt x="5318" y="6323"/>
                    <a:pt x="5596" y="6323"/>
                  </a:cubicBezTo>
                  <a:cubicBezTo>
                    <a:pt x="5640" y="6323"/>
                    <a:pt x="5640" y="6264"/>
                    <a:pt x="5596" y="6264"/>
                  </a:cubicBezTo>
                  <a:cubicBezTo>
                    <a:pt x="5318" y="6245"/>
                    <a:pt x="5035" y="6240"/>
                    <a:pt x="4757" y="6230"/>
                  </a:cubicBezTo>
                  <a:cubicBezTo>
                    <a:pt x="4733" y="6230"/>
                    <a:pt x="4723" y="6255"/>
                    <a:pt x="4733" y="6269"/>
                  </a:cubicBezTo>
                  <a:lnTo>
                    <a:pt x="4723" y="6264"/>
                  </a:lnTo>
                  <a:cubicBezTo>
                    <a:pt x="4728" y="6250"/>
                    <a:pt x="4728" y="6230"/>
                    <a:pt x="4723" y="6216"/>
                  </a:cubicBezTo>
                  <a:cubicBezTo>
                    <a:pt x="4679" y="6103"/>
                    <a:pt x="4631" y="5986"/>
                    <a:pt x="4587" y="5869"/>
                  </a:cubicBezTo>
                  <a:lnTo>
                    <a:pt x="4587" y="5869"/>
                  </a:lnTo>
                  <a:cubicBezTo>
                    <a:pt x="4739" y="5898"/>
                    <a:pt x="4895" y="5914"/>
                    <a:pt x="5050" y="5914"/>
                  </a:cubicBezTo>
                  <a:cubicBezTo>
                    <a:pt x="5104" y="5914"/>
                    <a:pt x="5158" y="5912"/>
                    <a:pt x="5211" y="5908"/>
                  </a:cubicBezTo>
                  <a:cubicBezTo>
                    <a:pt x="5250" y="5908"/>
                    <a:pt x="5250" y="5840"/>
                    <a:pt x="5211" y="5840"/>
                  </a:cubicBezTo>
                  <a:cubicBezTo>
                    <a:pt x="5159" y="5842"/>
                    <a:pt x="5106" y="5844"/>
                    <a:pt x="5054" y="5844"/>
                  </a:cubicBezTo>
                  <a:cubicBezTo>
                    <a:pt x="4897" y="5844"/>
                    <a:pt x="4740" y="5833"/>
                    <a:pt x="4587" y="5811"/>
                  </a:cubicBezTo>
                  <a:cubicBezTo>
                    <a:pt x="4582" y="5811"/>
                    <a:pt x="4572" y="5811"/>
                    <a:pt x="4567" y="5816"/>
                  </a:cubicBezTo>
                  <a:cubicBezTo>
                    <a:pt x="4499" y="5645"/>
                    <a:pt x="4431" y="5479"/>
                    <a:pt x="4362" y="5308"/>
                  </a:cubicBezTo>
                  <a:lnTo>
                    <a:pt x="4362" y="5308"/>
                  </a:lnTo>
                  <a:cubicBezTo>
                    <a:pt x="4455" y="5312"/>
                    <a:pt x="4548" y="5315"/>
                    <a:pt x="4641" y="5315"/>
                  </a:cubicBezTo>
                  <a:cubicBezTo>
                    <a:pt x="4773" y="5315"/>
                    <a:pt x="4904" y="5310"/>
                    <a:pt x="5035" y="5299"/>
                  </a:cubicBezTo>
                  <a:cubicBezTo>
                    <a:pt x="5070" y="5299"/>
                    <a:pt x="5070" y="5245"/>
                    <a:pt x="5035" y="5245"/>
                  </a:cubicBezTo>
                  <a:cubicBezTo>
                    <a:pt x="4984" y="5244"/>
                    <a:pt x="4932" y="5243"/>
                    <a:pt x="4880" y="5243"/>
                  </a:cubicBezTo>
                  <a:cubicBezTo>
                    <a:pt x="4701" y="5243"/>
                    <a:pt x="4521" y="5250"/>
                    <a:pt x="4343" y="5269"/>
                  </a:cubicBezTo>
                  <a:cubicBezTo>
                    <a:pt x="4275" y="5103"/>
                    <a:pt x="4201" y="4938"/>
                    <a:pt x="4128" y="4772"/>
                  </a:cubicBezTo>
                  <a:lnTo>
                    <a:pt x="4128" y="4772"/>
                  </a:lnTo>
                  <a:cubicBezTo>
                    <a:pt x="4291" y="4784"/>
                    <a:pt x="4451" y="4790"/>
                    <a:pt x="4612" y="4790"/>
                  </a:cubicBezTo>
                  <a:cubicBezTo>
                    <a:pt x="4717" y="4790"/>
                    <a:pt x="4822" y="4787"/>
                    <a:pt x="4928" y="4782"/>
                  </a:cubicBezTo>
                  <a:cubicBezTo>
                    <a:pt x="4962" y="4777"/>
                    <a:pt x="4962" y="4733"/>
                    <a:pt x="4928" y="4723"/>
                  </a:cubicBezTo>
                  <a:cubicBezTo>
                    <a:pt x="4839" y="4720"/>
                    <a:pt x="4749" y="4718"/>
                    <a:pt x="4660" y="4718"/>
                  </a:cubicBezTo>
                  <a:cubicBezTo>
                    <a:pt x="4481" y="4718"/>
                    <a:pt x="4302" y="4725"/>
                    <a:pt x="4123" y="4738"/>
                  </a:cubicBezTo>
                  <a:cubicBezTo>
                    <a:pt x="4118" y="4738"/>
                    <a:pt x="4118" y="4743"/>
                    <a:pt x="4114" y="4747"/>
                  </a:cubicBezTo>
                  <a:cubicBezTo>
                    <a:pt x="4050" y="4601"/>
                    <a:pt x="3982" y="4465"/>
                    <a:pt x="3914" y="4323"/>
                  </a:cubicBezTo>
                  <a:lnTo>
                    <a:pt x="3914" y="4323"/>
                  </a:lnTo>
                  <a:cubicBezTo>
                    <a:pt x="4074" y="4326"/>
                    <a:pt x="4236" y="4329"/>
                    <a:pt x="4398" y="4329"/>
                  </a:cubicBezTo>
                  <a:cubicBezTo>
                    <a:pt x="4517" y="4329"/>
                    <a:pt x="4635" y="4327"/>
                    <a:pt x="4753" y="4323"/>
                  </a:cubicBezTo>
                  <a:cubicBezTo>
                    <a:pt x="4792" y="4323"/>
                    <a:pt x="4792" y="4269"/>
                    <a:pt x="4753" y="4269"/>
                  </a:cubicBezTo>
                  <a:cubicBezTo>
                    <a:pt x="4657" y="4266"/>
                    <a:pt x="4561" y="4265"/>
                    <a:pt x="4465" y="4265"/>
                  </a:cubicBezTo>
                  <a:cubicBezTo>
                    <a:pt x="4273" y="4265"/>
                    <a:pt x="4081" y="4269"/>
                    <a:pt x="3889" y="4269"/>
                  </a:cubicBezTo>
                  <a:cubicBezTo>
                    <a:pt x="3836" y="4157"/>
                    <a:pt x="3777" y="4050"/>
                    <a:pt x="3723" y="3938"/>
                  </a:cubicBezTo>
                  <a:lnTo>
                    <a:pt x="3723" y="3938"/>
                  </a:lnTo>
                  <a:cubicBezTo>
                    <a:pt x="3853" y="3941"/>
                    <a:pt x="3984" y="3943"/>
                    <a:pt x="4116" y="3943"/>
                  </a:cubicBezTo>
                  <a:cubicBezTo>
                    <a:pt x="4212" y="3943"/>
                    <a:pt x="4309" y="3942"/>
                    <a:pt x="4406" y="3938"/>
                  </a:cubicBezTo>
                  <a:cubicBezTo>
                    <a:pt x="4440" y="3938"/>
                    <a:pt x="4440" y="3884"/>
                    <a:pt x="4406" y="3884"/>
                  </a:cubicBezTo>
                  <a:cubicBezTo>
                    <a:pt x="4305" y="3880"/>
                    <a:pt x="4204" y="3878"/>
                    <a:pt x="4104" y="3878"/>
                  </a:cubicBezTo>
                  <a:cubicBezTo>
                    <a:pt x="3966" y="3878"/>
                    <a:pt x="3829" y="3881"/>
                    <a:pt x="3694" y="3884"/>
                  </a:cubicBezTo>
                  <a:cubicBezTo>
                    <a:pt x="3636" y="3772"/>
                    <a:pt x="3572" y="3665"/>
                    <a:pt x="3514" y="3552"/>
                  </a:cubicBezTo>
                  <a:lnTo>
                    <a:pt x="3514" y="3552"/>
                  </a:lnTo>
                  <a:cubicBezTo>
                    <a:pt x="3728" y="3562"/>
                    <a:pt x="3943" y="3577"/>
                    <a:pt x="4158" y="3587"/>
                  </a:cubicBezTo>
                  <a:cubicBezTo>
                    <a:pt x="4192" y="3587"/>
                    <a:pt x="4192" y="3533"/>
                    <a:pt x="4158" y="3533"/>
                  </a:cubicBezTo>
                  <a:cubicBezTo>
                    <a:pt x="3933" y="3518"/>
                    <a:pt x="3714" y="3508"/>
                    <a:pt x="3489" y="3504"/>
                  </a:cubicBezTo>
                  <a:cubicBezTo>
                    <a:pt x="3460" y="3455"/>
                    <a:pt x="3436" y="3406"/>
                    <a:pt x="3411" y="3357"/>
                  </a:cubicBezTo>
                  <a:close/>
                  <a:moveTo>
                    <a:pt x="4836" y="6498"/>
                  </a:moveTo>
                  <a:cubicBezTo>
                    <a:pt x="4914" y="6557"/>
                    <a:pt x="5001" y="6601"/>
                    <a:pt x="5094" y="6635"/>
                  </a:cubicBezTo>
                  <a:cubicBezTo>
                    <a:pt x="4738" y="7640"/>
                    <a:pt x="4455" y="8674"/>
                    <a:pt x="4104" y="9684"/>
                  </a:cubicBezTo>
                  <a:lnTo>
                    <a:pt x="4089" y="9684"/>
                  </a:lnTo>
                  <a:cubicBezTo>
                    <a:pt x="4070" y="9693"/>
                    <a:pt x="4050" y="9698"/>
                    <a:pt x="4030" y="9698"/>
                  </a:cubicBezTo>
                  <a:cubicBezTo>
                    <a:pt x="3980" y="9698"/>
                    <a:pt x="3933" y="9669"/>
                    <a:pt x="3909" y="9620"/>
                  </a:cubicBezTo>
                  <a:cubicBezTo>
                    <a:pt x="3904" y="9615"/>
                    <a:pt x="3899" y="9606"/>
                    <a:pt x="3889" y="9606"/>
                  </a:cubicBezTo>
                  <a:cubicBezTo>
                    <a:pt x="4275" y="8591"/>
                    <a:pt x="4592" y="7552"/>
                    <a:pt x="4836" y="6498"/>
                  </a:cubicBezTo>
                  <a:close/>
                  <a:moveTo>
                    <a:pt x="5699" y="6713"/>
                  </a:moveTo>
                  <a:lnTo>
                    <a:pt x="5699" y="6713"/>
                  </a:lnTo>
                  <a:cubicBezTo>
                    <a:pt x="5816" y="7703"/>
                    <a:pt x="5689" y="8737"/>
                    <a:pt x="5743" y="9737"/>
                  </a:cubicBezTo>
                  <a:lnTo>
                    <a:pt x="5733" y="9737"/>
                  </a:lnTo>
                  <a:cubicBezTo>
                    <a:pt x="5674" y="9747"/>
                    <a:pt x="5631" y="9786"/>
                    <a:pt x="5572" y="9796"/>
                  </a:cubicBezTo>
                  <a:cubicBezTo>
                    <a:pt x="5553" y="9800"/>
                    <a:pt x="5534" y="9801"/>
                    <a:pt x="5515" y="9801"/>
                  </a:cubicBezTo>
                  <a:cubicBezTo>
                    <a:pt x="5460" y="9801"/>
                    <a:pt x="5405" y="9786"/>
                    <a:pt x="5357" y="9757"/>
                  </a:cubicBezTo>
                  <a:lnTo>
                    <a:pt x="5348" y="9757"/>
                  </a:lnTo>
                  <a:cubicBezTo>
                    <a:pt x="5401" y="8747"/>
                    <a:pt x="5474" y="7733"/>
                    <a:pt x="5460" y="6723"/>
                  </a:cubicBezTo>
                  <a:cubicBezTo>
                    <a:pt x="5484" y="6723"/>
                    <a:pt x="5514" y="6728"/>
                    <a:pt x="5538" y="6728"/>
                  </a:cubicBezTo>
                  <a:cubicBezTo>
                    <a:pt x="5592" y="6728"/>
                    <a:pt x="5645" y="6723"/>
                    <a:pt x="5699" y="6713"/>
                  </a:cubicBezTo>
                  <a:close/>
                  <a:moveTo>
                    <a:pt x="1389" y="0"/>
                  </a:moveTo>
                  <a:cubicBezTo>
                    <a:pt x="1379" y="0"/>
                    <a:pt x="1371" y="9"/>
                    <a:pt x="1367" y="21"/>
                  </a:cubicBezTo>
                  <a:cubicBezTo>
                    <a:pt x="0" y="354"/>
                    <a:pt x="24" y="3460"/>
                    <a:pt x="1053" y="3460"/>
                  </a:cubicBezTo>
                  <a:cubicBezTo>
                    <a:pt x="1077" y="3460"/>
                    <a:pt x="1103" y="3459"/>
                    <a:pt x="1128" y="3455"/>
                  </a:cubicBezTo>
                  <a:cubicBezTo>
                    <a:pt x="1213" y="3477"/>
                    <a:pt x="1299" y="3488"/>
                    <a:pt x="1384" y="3488"/>
                  </a:cubicBezTo>
                  <a:cubicBezTo>
                    <a:pt x="1612" y="3488"/>
                    <a:pt x="1835" y="3409"/>
                    <a:pt x="2016" y="3260"/>
                  </a:cubicBezTo>
                  <a:cubicBezTo>
                    <a:pt x="2026" y="3269"/>
                    <a:pt x="2041" y="3274"/>
                    <a:pt x="2050" y="3279"/>
                  </a:cubicBezTo>
                  <a:cubicBezTo>
                    <a:pt x="2470" y="3304"/>
                    <a:pt x="2894" y="3328"/>
                    <a:pt x="3314" y="3352"/>
                  </a:cubicBezTo>
                  <a:cubicBezTo>
                    <a:pt x="3758" y="4313"/>
                    <a:pt x="4197" y="5269"/>
                    <a:pt x="4606" y="6250"/>
                  </a:cubicBezTo>
                  <a:lnTo>
                    <a:pt x="4606" y="6255"/>
                  </a:lnTo>
                  <a:cubicBezTo>
                    <a:pt x="4606" y="6255"/>
                    <a:pt x="4616" y="6264"/>
                    <a:pt x="4616" y="6269"/>
                  </a:cubicBezTo>
                  <a:lnTo>
                    <a:pt x="4616" y="6274"/>
                  </a:lnTo>
                  <a:cubicBezTo>
                    <a:pt x="4665" y="6342"/>
                    <a:pt x="4723" y="6406"/>
                    <a:pt x="4792" y="6464"/>
                  </a:cubicBezTo>
                  <a:cubicBezTo>
                    <a:pt x="4787" y="6464"/>
                    <a:pt x="4782" y="6469"/>
                    <a:pt x="4782" y="6474"/>
                  </a:cubicBezTo>
                  <a:cubicBezTo>
                    <a:pt x="4377" y="7494"/>
                    <a:pt x="4040" y="8547"/>
                    <a:pt x="3782" y="9615"/>
                  </a:cubicBezTo>
                  <a:cubicBezTo>
                    <a:pt x="3768" y="9647"/>
                    <a:pt x="3792" y="9674"/>
                    <a:pt x="3823" y="9674"/>
                  </a:cubicBezTo>
                  <a:cubicBezTo>
                    <a:pt x="3826" y="9674"/>
                    <a:pt x="3828" y="9674"/>
                    <a:pt x="3831" y="9674"/>
                  </a:cubicBezTo>
                  <a:cubicBezTo>
                    <a:pt x="3863" y="9759"/>
                    <a:pt x="3941" y="9808"/>
                    <a:pt x="4022" y="9808"/>
                  </a:cubicBezTo>
                  <a:cubicBezTo>
                    <a:pt x="4053" y="9808"/>
                    <a:pt x="4084" y="9801"/>
                    <a:pt x="4114" y="9786"/>
                  </a:cubicBezTo>
                  <a:cubicBezTo>
                    <a:pt x="4124" y="9792"/>
                    <a:pt x="4136" y="9795"/>
                    <a:pt x="4148" y="9795"/>
                  </a:cubicBezTo>
                  <a:cubicBezTo>
                    <a:pt x="4174" y="9795"/>
                    <a:pt x="4201" y="9780"/>
                    <a:pt x="4211" y="9757"/>
                  </a:cubicBezTo>
                  <a:cubicBezTo>
                    <a:pt x="4572" y="8752"/>
                    <a:pt x="4943" y="7713"/>
                    <a:pt x="5162" y="6669"/>
                  </a:cubicBezTo>
                  <a:cubicBezTo>
                    <a:pt x="5245" y="6694"/>
                    <a:pt x="5323" y="6708"/>
                    <a:pt x="5406" y="6718"/>
                  </a:cubicBezTo>
                  <a:cubicBezTo>
                    <a:pt x="5406" y="6718"/>
                    <a:pt x="5406" y="6718"/>
                    <a:pt x="5406" y="6723"/>
                  </a:cubicBezTo>
                  <a:cubicBezTo>
                    <a:pt x="5294" y="7733"/>
                    <a:pt x="5270" y="8762"/>
                    <a:pt x="5221" y="9776"/>
                  </a:cubicBezTo>
                  <a:cubicBezTo>
                    <a:pt x="5224" y="9811"/>
                    <a:pt x="5254" y="9833"/>
                    <a:pt x="5284" y="9833"/>
                  </a:cubicBezTo>
                  <a:cubicBezTo>
                    <a:pt x="5296" y="9833"/>
                    <a:pt x="5308" y="9829"/>
                    <a:pt x="5318" y="9820"/>
                  </a:cubicBezTo>
                  <a:cubicBezTo>
                    <a:pt x="5374" y="9876"/>
                    <a:pt x="5469" y="9911"/>
                    <a:pt x="5559" y="9911"/>
                  </a:cubicBezTo>
                  <a:cubicBezTo>
                    <a:pt x="5643" y="9911"/>
                    <a:pt x="5722" y="9881"/>
                    <a:pt x="5762" y="9810"/>
                  </a:cubicBezTo>
                  <a:cubicBezTo>
                    <a:pt x="5772" y="9817"/>
                    <a:pt x="5782" y="9820"/>
                    <a:pt x="5791" y="9820"/>
                  </a:cubicBezTo>
                  <a:cubicBezTo>
                    <a:pt x="5816" y="9820"/>
                    <a:pt x="5837" y="9801"/>
                    <a:pt x="5840" y="9776"/>
                  </a:cubicBezTo>
                  <a:cubicBezTo>
                    <a:pt x="5874" y="8806"/>
                    <a:pt x="5948" y="7664"/>
                    <a:pt x="5757" y="6698"/>
                  </a:cubicBezTo>
                  <a:cubicBezTo>
                    <a:pt x="5889" y="6669"/>
                    <a:pt x="6001" y="6601"/>
                    <a:pt x="6079" y="6498"/>
                  </a:cubicBezTo>
                  <a:cubicBezTo>
                    <a:pt x="6596" y="7464"/>
                    <a:pt x="7118" y="8445"/>
                    <a:pt x="7704" y="9371"/>
                  </a:cubicBezTo>
                  <a:cubicBezTo>
                    <a:pt x="7694" y="9523"/>
                    <a:pt x="7572" y="9640"/>
                    <a:pt x="7421" y="9645"/>
                  </a:cubicBezTo>
                  <a:cubicBezTo>
                    <a:pt x="6967" y="8640"/>
                    <a:pt x="6445" y="7654"/>
                    <a:pt x="5948" y="6664"/>
                  </a:cubicBezTo>
                  <a:cubicBezTo>
                    <a:pt x="5944" y="6658"/>
                    <a:pt x="5938" y="6655"/>
                    <a:pt x="5932" y="6655"/>
                  </a:cubicBezTo>
                  <a:cubicBezTo>
                    <a:pt x="5918" y="6655"/>
                    <a:pt x="5902" y="6667"/>
                    <a:pt x="5909" y="6684"/>
                  </a:cubicBezTo>
                  <a:cubicBezTo>
                    <a:pt x="6333" y="7698"/>
                    <a:pt x="6787" y="8723"/>
                    <a:pt x="7343" y="9679"/>
                  </a:cubicBezTo>
                  <a:cubicBezTo>
                    <a:pt x="7333" y="9698"/>
                    <a:pt x="7343" y="9727"/>
                    <a:pt x="7367" y="9732"/>
                  </a:cubicBezTo>
                  <a:cubicBezTo>
                    <a:pt x="7393" y="9738"/>
                    <a:pt x="7418" y="9741"/>
                    <a:pt x="7444" y="9741"/>
                  </a:cubicBezTo>
                  <a:cubicBezTo>
                    <a:pt x="7550" y="9741"/>
                    <a:pt x="7652" y="9694"/>
                    <a:pt x="7723" y="9615"/>
                  </a:cubicBezTo>
                  <a:cubicBezTo>
                    <a:pt x="7806" y="9528"/>
                    <a:pt x="7869" y="9371"/>
                    <a:pt x="7801" y="9259"/>
                  </a:cubicBezTo>
                  <a:cubicBezTo>
                    <a:pt x="7795" y="9246"/>
                    <a:pt x="7779" y="9238"/>
                    <a:pt x="7764" y="9238"/>
                  </a:cubicBezTo>
                  <a:cubicBezTo>
                    <a:pt x="7757" y="9238"/>
                    <a:pt x="7749" y="9240"/>
                    <a:pt x="7743" y="9245"/>
                  </a:cubicBezTo>
                  <a:cubicBezTo>
                    <a:pt x="7250" y="8284"/>
                    <a:pt x="6684" y="7347"/>
                    <a:pt x="6123" y="6425"/>
                  </a:cubicBezTo>
                  <a:cubicBezTo>
                    <a:pt x="6157" y="6352"/>
                    <a:pt x="6177" y="6279"/>
                    <a:pt x="6172" y="6196"/>
                  </a:cubicBezTo>
                  <a:cubicBezTo>
                    <a:pt x="6172" y="6186"/>
                    <a:pt x="6167" y="6177"/>
                    <a:pt x="6167" y="6167"/>
                  </a:cubicBezTo>
                  <a:cubicBezTo>
                    <a:pt x="6328" y="5294"/>
                    <a:pt x="6538" y="4416"/>
                    <a:pt x="6665" y="3538"/>
                  </a:cubicBezTo>
                  <a:cubicBezTo>
                    <a:pt x="7650" y="3591"/>
                    <a:pt x="8635" y="3645"/>
                    <a:pt x="9621" y="3704"/>
                  </a:cubicBezTo>
                  <a:cubicBezTo>
                    <a:pt x="9710" y="3897"/>
                    <a:pt x="9908" y="4002"/>
                    <a:pt x="10111" y="4002"/>
                  </a:cubicBezTo>
                  <a:cubicBezTo>
                    <a:pt x="10194" y="4002"/>
                    <a:pt x="10279" y="3985"/>
                    <a:pt x="10357" y="3947"/>
                  </a:cubicBezTo>
                  <a:cubicBezTo>
                    <a:pt x="10635" y="3816"/>
                    <a:pt x="10698" y="3523"/>
                    <a:pt x="10733" y="3240"/>
                  </a:cubicBezTo>
                  <a:cubicBezTo>
                    <a:pt x="10781" y="2918"/>
                    <a:pt x="10830" y="2465"/>
                    <a:pt x="10581" y="2206"/>
                  </a:cubicBezTo>
                  <a:cubicBezTo>
                    <a:pt x="10488" y="2111"/>
                    <a:pt x="10364" y="2058"/>
                    <a:pt x="10242" y="2058"/>
                  </a:cubicBezTo>
                  <a:cubicBezTo>
                    <a:pt x="10128" y="2058"/>
                    <a:pt x="10015" y="2105"/>
                    <a:pt x="9933" y="2206"/>
                  </a:cubicBezTo>
                  <a:cubicBezTo>
                    <a:pt x="9923" y="2216"/>
                    <a:pt x="9923" y="2231"/>
                    <a:pt x="9923" y="2240"/>
                  </a:cubicBezTo>
                  <a:cubicBezTo>
                    <a:pt x="7445" y="1548"/>
                    <a:pt x="4943" y="875"/>
                    <a:pt x="2416" y="382"/>
                  </a:cubicBezTo>
                  <a:cubicBezTo>
                    <a:pt x="2414" y="381"/>
                    <a:pt x="2411" y="381"/>
                    <a:pt x="2409" y="381"/>
                  </a:cubicBezTo>
                  <a:cubicBezTo>
                    <a:pt x="2388" y="381"/>
                    <a:pt x="2372" y="399"/>
                    <a:pt x="2372" y="421"/>
                  </a:cubicBezTo>
                  <a:cubicBezTo>
                    <a:pt x="2161" y="166"/>
                    <a:pt x="1845" y="1"/>
                    <a:pt x="1416" y="1"/>
                  </a:cubicBezTo>
                  <a:cubicBezTo>
                    <a:pt x="1409" y="1"/>
                    <a:pt x="1403" y="1"/>
                    <a:pt x="1397" y="1"/>
                  </a:cubicBezTo>
                  <a:cubicBezTo>
                    <a:pt x="1394" y="1"/>
                    <a:pt x="1392" y="0"/>
                    <a:pt x="13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96"/>
            <p:cNvSpPr/>
            <p:nvPr/>
          </p:nvSpPr>
          <p:spPr>
            <a:xfrm>
              <a:off x="921619" y="1865078"/>
              <a:ext cx="5580" cy="1620"/>
            </a:xfrm>
            <a:custGeom>
              <a:avLst/>
              <a:gdLst/>
              <a:ahLst/>
              <a:cxnLst/>
              <a:rect l="l" t="t" r="r" b="b"/>
              <a:pathLst>
                <a:path w="217" h="63" extrusionOk="0">
                  <a:moveTo>
                    <a:pt x="21" y="0"/>
                  </a:moveTo>
                  <a:cubicBezTo>
                    <a:pt x="9" y="0"/>
                    <a:pt x="1" y="19"/>
                    <a:pt x="13" y="27"/>
                  </a:cubicBezTo>
                  <a:cubicBezTo>
                    <a:pt x="54" y="51"/>
                    <a:pt x="97" y="63"/>
                    <a:pt x="141" y="63"/>
                  </a:cubicBezTo>
                  <a:cubicBezTo>
                    <a:pt x="160" y="63"/>
                    <a:pt x="179" y="61"/>
                    <a:pt x="198" y="56"/>
                  </a:cubicBezTo>
                  <a:cubicBezTo>
                    <a:pt x="216" y="56"/>
                    <a:pt x="214" y="36"/>
                    <a:pt x="198" y="36"/>
                  </a:cubicBezTo>
                  <a:cubicBezTo>
                    <a:pt x="197" y="36"/>
                    <a:pt x="195" y="36"/>
                    <a:pt x="193" y="37"/>
                  </a:cubicBezTo>
                  <a:cubicBezTo>
                    <a:pt x="181" y="39"/>
                    <a:pt x="169" y="40"/>
                    <a:pt x="157" y="40"/>
                  </a:cubicBezTo>
                  <a:cubicBezTo>
                    <a:pt x="111" y="40"/>
                    <a:pt x="66" y="26"/>
                    <a:pt x="28" y="3"/>
                  </a:cubicBezTo>
                  <a:cubicBezTo>
                    <a:pt x="25" y="1"/>
                    <a:pt x="23" y="0"/>
                    <a:pt x="2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96"/>
            <p:cNvSpPr/>
            <p:nvPr/>
          </p:nvSpPr>
          <p:spPr>
            <a:xfrm>
              <a:off x="1011536" y="1938590"/>
              <a:ext cx="17022" cy="1826"/>
            </a:xfrm>
            <a:custGeom>
              <a:avLst/>
              <a:gdLst/>
              <a:ahLst/>
              <a:cxnLst/>
              <a:rect l="l" t="t" r="r" b="b"/>
              <a:pathLst>
                <a:path w="662" h="71" extrusionOk="0">
                  <a:moveTo>
                    <a:pt x="397" y="0"/>
                  </a:moveTo>
                  <a:cubicBezTo>
                    <a:pt x="274" y="0"/>
                    <a:pt x="151" y="10"/>
                    <a:pt x="28" y="31"/>
                  </a:cubicBezTo>
                  <a:cubicBezTo>
                    <a:pt x="0" y="36"/>
                    <a:pt x="12" y="71"/>
                    <a:pt x="34" y="71"/>
                  </a:cubicBezTo>
                  <a:cubicBezTo>
                    <a:pt x="35" y="71"/>
                    <a:pt x="36" y="70"/>
                    <a:pt x="38" y="70"/>
                  </a:cubicBezTo>
                  <a:cubicBezTo>
                    <a:pt x="168" y="57"/>
                    <a:pt x="300" y="51"/>
                    <a:pt x="432" y="51"/>
                  </a:cubicBezTo>
                  <a:cubicBezTo>
                    <a:pt x="497" y="51"/>
                    <a:pt x="563" y="52"/>
                    <a:pt x="628" y="56"/>
                  </a:cubicBezTo>
                  <a:cubicBezTo>
                    <a:pt x="630" y="56"/>
                    <a:pt x="631" y="56"/>
                    <a:pt x="633" y="56"/>
                  </a:cubicBezTo>
                  <a:cubicBezTo>
                    <a:pt x="662" y="56"/>
                    <a:pt x="660" y="16"/>
                    <a:pt x="628" y="12"/>
                  </a:cubicBezTo>
                  <a:cubicBezTo>
                    <a:pt x="551" y="4"/>
                    <a:pt x="474" y="0"/>
                    <a:pt x="39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87" name="Google Shape;1787;p96"/>
          <p:cNvGrpSpPr/>
          <p:nvPr/>
        </p:nvGrpSpPr>
        <p:grpSpPr>
          <a:xfrm>
            <a:off x="1236443" y="4739841"/>
            <a:ext cx="271279" cy="845811"/>
            <a:chOff x="2263894" y="2392012"/>
            <a:chExt cx="62100" cy="193620"/>
          </a:xfrm>
        </p:grpSpPr>
        <p:sp>
          <p:nvSpPr>
            <p:cNvPr id="1788" name="Google Shape;1788;p96"/>
            <p:cNvSpPr/>
            <p:nvPr/>
          </p:nvSpPr>
          <p:spPr>
            <a:xfrm>
              <a:off x="2270803" y="2583423"/>
              <a:ext cx="27660" cy="2209"/>
            </a:xfrm>
            <a:custGeom>
              <a:avLst/>
              <a:gdLst/>
              <a:ahLst/>
              <a:cxnLst/>
              <a:rect l="l" t="t" r="r" b="b"/>
              <a:pathLst>
                <a:path w="1077" h="86" extrusionOk="0">
                  <a:moveTo>
                    <a:pt x="32" y="0"/>
                  </a:moveTo>
                  <a:cubicBezTo>
                    <a:pt x="1" y="0"/>
                    <a:pt x="2" y="52"/>
                    <a:pt x="35" y="55"/>
                  </a:cubicBezTo>
                  <a:cubicBezTo>
                    <a:pt x="210" y="75"/>
                    <a:pt x="385" y="85"/>
                    <a:pt x="560" y="85"/>
                  </a:cubicBezTo>
                  <a:cubicBezTo>
                    <a:pt x="719" y="85"/>
                    <a:pt x="879" y="77"/>
                    <a:pt x="1039" y="59"/>
                  </a:cubicBezTo>
                  <a:cubicBezTo>
                    <a:pt x="1072" y="52"/>
                    <a:pt x="1076" y="0"/>
                    <a:pt x="1042" y="0"/>
                  </a:cubicBezTo>
                  <a:cubicBezTo>
                    <a:pt x="1041" y="0"/>
                    <a:pt x="1040" y="0"/>
                    <a:pt x="1039" y="1"/>
                  </a:cubicBezTo>
                  <a:cubicBezTo>
                    <a:pt x="872" y="13"/>
                    <a:pt x="704" y="18"/>
                    <a:pt x="537" y="18"/>
                  </a:cubicBezTo>
                  <a:cubicBezTo>
                    <a:pt x="370" y="18"/>
                    <a:pt x="202" y="13"/>
                    <a:pt x="35" y="1"/>
                  </a:cubicBezTo>
                  <a:cubicBezTo>
                    <a:pt x="34" y="0"/>
                    <a:pt x="33" y="0"/>
                    <a:pt x="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9" name="Google Shape;1789;p96"/>
            <p:cNvSpPr/>
            <p:nvPr/>
          </p:nvSpPr>
          <p:spPr>
            <a:xfrm>
              <a:off x="2263894" y="2565420"/>
              <a:ext cx="22909" cy="2080"/>
            </a:xfrm>
            <a:custGeom>
              <a:avLst/>
              <a:gdLst/>
              <a:ahLst/>
              <a:cxnLst/>
              <a:rect l="l" t="t" r="r" b="b"/>
              <a:pathLst>
                <a:path w="892" h="81" extrusionOk="0">
                  <a:moveTo>
                    <a:pt x="589" y="1"/>
                  </a:moveTo>
                  <a:cubicBezTo>
                    <a:pt x="401" y="1"/>
                    <a:pt x="212" y="19"/>
                    <a:pt x="27" y="42"/>
                  </a:cubicBezTo>
                  <a:cubicBezTo>
                    <a:pt x="1" y="46"/>
                    <a:pt x="0" y="80"/>
                    <a:pt x="24" y="80"/>
                  </a:cubicBezTo>
                  <a:cubicBezTo>
                    <a:pt x="25" y="80"/>
                    <a:pt x="26" y="80"/>
                    <a:pt x="27" y="80"/>
                  </a:cubicBezTo>
                  <a:cubicBezTo>
                    <a:pt x="174" y="66"/>
                    <a:pt x="320" y="62"/>
                    <a:pt x="466" y="62"/>
                  </a:cubicBezTo>
                  <a:cubicBezTo>
                    <a:pt x="597" y="62"/>
                    <a:pt x="727" y="65"/>
                    <a:pt x="857" y="66"/>
                  </a:cubicBezTo>
                  <a:cubicBezTo>
                    <a:pt x="891" y="66"/>
                    <a:pt x="891" y="19"/>
                    <a:pt x="857" y="15"/>
                  </a:cubicBezTo>
                  <a:cubicBezTo>
                    <a:pt x="769" y="5"/>
                    <a:pt x="679" y="1"/>
                    <a:pt x="5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0" name="Google Shape;1790;p96"/>
            <p:cNvSpPr/>
            <p:nvPr/>
          </p:nvSpPr>
          <p:spPr>
            <a:xfrm>
              <a:off x="2301956" y="2426786"/>
              <a:ext cx="24039" cy="2466"/>
            </a:xfrm>
            <a:custGeom>
              <a:avLst/>
              <a:gdLst/>
              <a:ahLst/>
              <a:cxnLst/>
              <a:rect l="l" t="t" r="r" b="b"/>
              <a:pathLst>
                <a:path w="936" h="96" extrusionOk="0">
                  <a:moveTo>
                    <a:pt x="34" y="0"/>
                  </a:moveTo>
                  <a:cubicBezTo>
                    <a:pt x="0" y="0"/>
                    <a:pt x="0" y="55"/>
                    <a:pt x="34" y="55"/>
                  </a:cubicBezTo>
                  <a:cubicBezTo>
                    <a:pt x="321" y="72"/>
                    <a:pt x="611" y="96"/>
                    <a:pt x="898" y="96"/>
                  </a:cubicBezTo>
                  <a:cubicBezTo>
                    <a:pt x="936" y="96"/>
                    <a:pt x="936" y="38"/>
                    <a:pt x="898" y="38"/>
                  </a:cubicBezTo>
                  <a:cubicBezTo>
                    <a:pt x="611" y="14"/>
                    <a:pt x="321" y="10"/>
                    <a:pt x="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96"/>
            <p:cNvSpPr/>
            <p:nvPr/>
          </p:nvSpPr>
          <p:spPr>
            <a:xfrm>
              <a:off x="2292993" y="2392012"/>
              <a:ext cx="22215" cy="2157"/>
            </a:xfrm>
            <a:custGeom>
              <a:avLst/>
              <a:gdLst/>
              <a:ahLst/>
              <a:cxnLst/>
              <a:rect l="l" t="t" r="r" b="b"/>
              <a:pathLst>
                <a:path w="865" h="84" extrusionOk="0">
                  <a:moveTo>
                    <a:pt x="725" y="0"/>
                  </a:moveTo>
                  <a:cubicBezTo>
                    <a:pt x="495" y="0"/>
                    <a:pt x="265" y="17"/>
                    <a:pt x="35" y="29"/>
                  </a:cubicBezTo>
                  <a:cubicBezTo>
                    <a:pt x="1" y="29"/>
                    <a:pt x="1" y="84"/>
                    <a:pt x="35" y="84"/>
                  </a:cubicBezTo>
                  <a:cubicBezTo>
                    <a:pt x="301" y="77"/>
                    <a:pt x="568" y="73"/>
                    <a:pt x="834" y="46"/>
                  </a:cubicBezTo>
                  <a:cubicBezTo>
                    <a:pt x="864" y="46"/>
                    <a:pt x="865" y="2"/>
                    <a:pt x="837" y="2"/>
                  </a:cubicBezTo>
                  <a:cubicBezTo>
                    <a:pt x="836" y="2"/>
                    <a:pt x="835" y="2"/>
                    <a:pt x="834" y="2"/>
                  </a:cubicBezTo>
                  <a:cubicBezTo>
                    <a:pt x="798" y="1"/>
                    <a:pt x="761" y="0"/>
                    <a:pt x="7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2" name="Google Shape;1792;p96"/>
          <p:cNvSpPr/>
          <p:nvPr/>
        </p:nvSpPr>
        <p:spPr>
          <a:xfrm rot="2558164">
            <a:off x="2457744" y="4288258"/>
            <a:ext cx="517235" cy="1227092"/>
          </a:xfrm>
          <a:custGeom>
            <a:avLst/>
            <a:gdLst/>
            <a:ahLst/>
            <a:cxnLst/>
            <a:rect l="l" t="t" r="r" b="b"/>
            <a:pathLst>
              <a:path w="15824" h="37541" extrusionOk="0">
                <a:moveTo>
                  <a:pt x="4684" y="1748"/>
                </a:moveTo>
                <a:lnTo>
                  <a:pt x="4684" y="1748"/>
                </a:lnTo>
                <a:cubicBezTo>
                  <a:pt x="6042" y="3142"/>
                  <a:pt x="7289" y="4619"/>
                  <a:pt x="8420" y="6168"/>
                </a:cubicBezTo>
                <a:cubicBezTo>
                  <a:pt x="7632" y="7963"/>
                  <a:pt x="6835" y="9958"/>
                  <a:pt x="6528" y="11954"/>
                </a:cubicBezTo>
                <a:cubicBezTo>
                  <a:pt x="6265" y="10155"/>
                  <a:pt x="6118" y="8345"/>
                  <a:pt x="5695" y="6574"/>
                </a:cubicBezTo>
                <a:cubicBezTo>
                  <a:pt x="5304" y="4947"/>
                  <a:pt x="4911" y="3384"/>
                  <a:pt x="4684" y="1748"/>
                </a:cubicBezTo>
                <a:close/>
                <a:moveTo>
                  <a:pt x="3855" y="2272"/>
                </a:moveTo>
                <a:cubicBezTo>
                  <a:pt x="3922" y="4801"/>
                  <a:pt x="4984" y="7361"/>
                  <a:pt x="5285" y="9836"/>
                </a:cubicBezTo>
                <a:cubicBezTo>
                  <a:pt x="5422" y="10938"/>
                  <a:pt x="5581" y="12036"/>
                  <a:pt x="5750" y="13135"/>
                </a:cubicBezTo>
                <a:cubicBezTo>
                  <a:pt x="5535" y="12797"/>
                  <a:pt x="5304" y="12465"/>
                  <a:pt x="5058" y="12132"/>
                </a:cubicBezTo>
                <a:cubicBezTo>
                  <a:pt x="4073" y="10801"/>
                  <a:pt x="3144" y="9403"/>
                  <a:pt x="2132" y="8086"/>
                </a:cubicBezTo>
                <a:cubicBezTo>
                  <a:pt x="2406" y="6988"/>
                  <a:pt x="2751" y="5903"/>
                  <a:pt x="3035" y="4819"/>
                </a:cubicBezTo>
                <a:cubicBezTo>
                  <a:pt x="3239" y="4026"/>
                  <a:pt x="3489" y="3102"/>
                  <a:pt x="3855" y="2272"/>
                </a:cubicBezTo>
                <a:close/>
                <a:moveTo>
                  <a:pt x="8961" y="6938"/>
                </a:moveTo>
                <a:cubicBezTo>
                  <a:pt x="10128" y="8637"/>
                  <a:pt x="11140" y="10428"/>
                  <a:pt x="11969" y="12324"/>
                </a:cubicBezTo>
                <a:cubicBezTo>
                  <a:pt x="11928" y="12346"/>
                  <a:pt x="11892" y="12391"/>
                  <a:pt x="11878" y="12451"/>
                </a:cubicBezTo>
                <a:cubicBezTo>
                  <a:pt x="11527" y="14246"/>
                  <a:pt x="10475" y="16101"/>
                  <a:pt x="9691" y="17764"/>
                </a:cubicBezTo>
                <a:cubicBezTo>
                  <a:pt x="9112" y="18998"/>
                  <a:pt x="8711" y="20265"/>
                  <a:pt x="8415" y="21577"/>
                </a:cubicBezTo>
                <a:cubicBezTo>
                  <a:pt x="7868" y="19085"/>
                  <a:pt x="7327" y="16601"/>
                  <a:pt x="6879" y="14092"/>
                </a:cubicBezTo>
                <a:cubicBezTo>
                  <a:pt x="7098" y="11567"/>
                  <a:pt x="8433" y="9352"/>
                  <a:pt x="8961" y="6938"/>
                </a:cubicBezTo>
                <a:close/>
                <a:moveTo>
                  <a:pt x="1908" y="9111"/>
                </a:moveTo>
                <a:cubicBezTo>
                  <a:pt x="3111" y="11184"/>
                  <a:pt x="5212" y="12875"/>
                  <a:pt x="6064" y="15070"/>
                </a:cubicBezTo>
                <a:cubicBezTo>
                  <a:pt x="6401" y="17007"/>
                  <a:pt x="6793" y="18939"/>
                  <a:pt x="7262" y="20844"/>
                </a:cubicBezTo>
                <a:cubicBezTo>
                  <a:pt x="7386" y="21354"/>
                  <a:pt x="7504" y="21873"/>
                  <a:pt x="7617" y="22388"/>
                </a:cubicBezTo>
                <a:cubicBezTo>
                  <a:pt x="6911" y="21295"/>
                  <a:pt x="6078" y="20325"/>
                  <a:pt x="5121" y="19331"/>
                </a:cubicBezTo>
                <a:cubicBezTo>
                  <a:pt x="3845" y="18005"/>
                  <a:pt x="2346" y="16980"/>
                  <a:pt x="1121" y="15631"/>
                </a:cubicBezTo>
                <a:cubicBezTo>
                  <a:pt x="1235" y="13581"/>
                  <a:pt x="1531" y="11531"/>
                  <a:pt x="1826" y="9598"/>
                </a:cubicBezTo>
                <a:cubicBezTo>
                  <a:pt x="1849" y="9434"/>
                  <a:pt x="1881" y="9270"/>
                  <a:pt x="1908" y="9111"/>
                </a:cubicBezTo>
                <a:close/>
                <a:moveTo>
                  <a:pt x="12275" y="13034"/>
                </a:moveTo>
                <a:cubicBezTo>
                  <a:pt x="12753" y="14201"/>
                  <a:pt x="13163" y="15398"/>
                  <a:pt x="13491" y="16639"/>
                </a:cubicBezTo>
                <a:cubicBezTo>
                  <a:pt x="13800" y="17814"/>
                  <a:pt x="14029" y="19013"/>
                  <a:pt x="14170" y="20220"/>
                </a:cubicBezTo>
                <a:cubicBezTo>
                  <a:pt x="12433" y="22580"/>
                  <a:pt x="10388" y="25660"/>
                  <a:pt x="10014" y="28598"/>
                </a:cubicBezTo>
                <a:cubicBezTo>
                  <a:pt x="9609" y="27013"/>
                  <a:pt x="9249" y="25414"/>
                  <a:pt x="8898" y="23797"/>
                </a:cubicBezTo>
                <a:cubicBezTo>
                  <a:pt x="8830" y="23477"/>
                  <a:pt x="8761" y="23158"/>
                  <a:pt x="8688" y="22840"/>
                </a:cubicBezTo>
                <a:cubicBezTo>
                  <a:pt x="9268" y="20985"/>
                  <a:pt x="10128" y="19240"/>
                  <a:pt x="10734" y="17408"/>
                </a:cubicBezTo>
                <a:cubicBezTo>
                  <a:pt x="11236" y="15882"/>
                  <a:pt x="12101" y="14601"/>
                  <a:pt x="12275" y="13034"/>
                </a:cubicBezTo>
                <a:close/>
                <a:moveTo>
                  <a:pt x="1071" y="16820"/>
                </a:moveTo>
                <a:cubicBezTo>
                  <a:pt x="1708" y="17577"/>
                  <a:pt x="2583" y="18197"/>
                  <a:pt x="3330" y="18788"/>
                </a:cubicBezTo>
                <a:cubicBezTo>
                  <a:pt x="5030" y="20124"/>
                  <a:pt x="6898" y="22106"/>
                  <a:pt x="7987" y="24037"/>
                </a:cubicBezTo>
                <a:cubicBezTo>
                  <a:pt x="8365" y="25755"/>
                  <a:pt x="8734" y="27482"/>
                  <a:pt x="9199" y="29177"/>
                </a:cubicBezTo>
                <a:cubicBezTo>
                  <a:pt x="8324" y="28207"/>
                  <a:pt x="7327" y="27364"/>
                  <a:pt x="6265" y="26552"/>
                </a:cubicBezTo>
                <a:cubicBezTo>
                  <a:pt x="5399" y="25896"/>
                  <a:pt x="4478" y="25318"/>
                  <a:pt x="3581" y="24708"/>
                </a:cubicBezTo>
                <a:cubicBezTo>
                  <a:pt x="2980" y="24302"/>
                  <a:pt x="2482" y="23782"/>
                  <a:pt x="1936" y="23322"/>
                </a:cubicBezTo>
                <a:cubicBezTo>
                  <a:pt x="1712" y="22607"/>
                  <a:pt x="1525" y="21873"/>
                  <a:pt x="1384" y="21118"/>
                </a:cubicBezTo>
                <a:cubicBezTo>
                  <a:pt x="1125" y="19723"/>
                  <a:pt x="1043" y="18279"/>
                  <a:pt x="1071" y="16820"/>
                </a:cubicBezTo>
                <a:close/>
                <a:moveTo>
                  <a:pt x="14292" y="21555"/>
                </a:moveTo>
                <a:lnTo>
                  <a:pt x="14292" y="21555"/>
                </a:lnTo>
                <a:cubicBezTo>
                  <a:pt x="14402" y="23099"/>
                  <a:pt x="14380" y="24657"/>
                  <a:pt x="14233" y="26188"/>
                </a:cubicBezTo>
                <a:cubicBezTo>
                  <a:pt x="13937" y="29328"/>
                  <a:pt x="12894" y="32403"/>
                  <a:pt x="12092" y="35474"/>
                </a:cubicBezTo>
                <a:cubicBezTo>
                  <a:pt x="11937" y="34440"/>
                  <a:pt x="11427" y="33323"/>
                  <a:pt x="11171" y="32549"/>
                </a:cubicBezTo>
                <a:cubicBezTo>
                  <a:pt x="10858" y="31610"/>
                  <a:pt x="10574" y="30672"/>
                  <a:pt x="10315" y="29724"/>
                </a:cubicBezTo>
                <a:cubicBezTo>
                  <a:pt x="10976" y="27906"/>
                  <a:pt x="11623" y="26156"/>
                  <a:pt x="12570" y="24457"/>
                </a:cubicBezTo>
                <a:cubicBezTo>
                  <a:pt x="13117" y="23482"/>
                  <a:pt x="13732" y="22529"/>
                  <a:pt x="14292" y="21555"/>
                </a:cubicBezTo>
                <a:close/>
                <a:moveTo>
                  <a:pt x="2734" y="25404"/>
                </a:moveTo>
                <a:cubicBezTo>
                  <a:pt x="3317" y="25801"/>
                  <a:pt x="3931" y="26148"/>
                  <a:pt x="4442" y="26470"/>
                </a:cubicBezTo>
                <a:cubicBezTo>
                  <a:pt x="6173" y="27569"/>
                  <a:pt x="8187" y="29008"/>
                  <a:pt x="9604" y="30585"/>
                </a:cubicBezTo>
                <a:cubicBezTo>
                  <a:pt x="10174" y="32408"/>
                  <a:pt x="11072" y="34217"/>
                  <a:pt x="11299" y="36126"/>
                </a:cubicBezTo>
                <a:cubicBezTo>
                  <a:pt x="7841" y="32982"/>
                  <a:pt x="4610" y="29597"/>
                  <a:pt x="2734" y="25404"/>
                </a:cubicBezTo>
                <a:close/>
                <a:moveTo>
                  <a:pt x="4235" y="1"/>
                </a:moveTo>
                <a:cubicBezTo>
                  <a:pt x="4098" y="1"/>
                  <a:pt x="3964" y="49"/>
                  <a:pt x="3872" y="158"/>
                </a:cubicBezTo>
                <a:cubicBezTo>
                  <a:pt x="2086" y="2341"/>
                  <a:pt x="1544" y="5972"/>
                  <a:pt x="924" y="8633"/>
                </a:cubicBezTo>
                <a:cubicBezTo>
                  <a:pt x="27" y="12528"/>
                  <a:pt x="0" y="16597"/>
                  <a:pt x="241" y="20565"/>
                </a:cubicBezTo>
                <a:cubicBezTo>
                  <a:pt x="665" y="27464"/>
                  <a:pt x="6356" y="33551"/>
                  <a:pt x="11655" y="37365"/>
                </a:cubicBezTo>
                <a:cubicBezTo>
                  <a:pt x="11674" y="37477"/>
                  <a:pt x="11771" y="37541"/>
                  <a:pt x="11872" y="37541"/>
                </a:cubicBezTo>
                <a:cubicBezTo>
                  <a:pt x="11959" y="37541"/>
                  <a:pt x="12050" y="37492"/>
                  <a:pt x="12092" y="37384"/>
                </a:cubicBezTo>
                <a:cubicBezTo>
                  <a:pt x="12097" y="37369"/>
                  <a:pt x="12101" y="37356"/>
                  <a:pt x="12111" y="37338"/>
                </a:cubicBezTo>
                <a:cubicBezTo>
                  <a:pt x="12174" y="37264"/>
                  <a:pt x="12215" y="37169"/>
                  <a:pt x="12210" y="37073"/>
                </a:cubicBezTo>
                <a:cubicBezTo>
                  <a:pt x="14466" y="31319"/>
                  <a:pt x="15823" y="25814"/>
                  <a:pt x="15158" y="19860"/>
                </a:cubicBezTo>
                <a:cubicBezTo>
                  <a:pt x="15163" y="19855"/>
                  <a:pt x="15167" y="19846"/>
                  <a:pt x="15173" y="19841"/>
                </a:cubicBezTo>
                <a:cubicBezTo>
                  <a:pt x="15232" y="19700"/>
                  <a:pt x="15194" y="19581"/>
                  <a:pt x="15118" y="19505"/>
                </a:cubicBezTo>
                <a:cubicBezTo>
                  <a:pt x="14990" y="18466"/>
                  <a:pt x="14807" y="17417"/>
                  <a:pt x="14548" y="16351"/>
                </a:cubicBezTo>
                <a:cubicBezTo>
                  <a:pt x="13022" y="10068"/>
                  <a:pt x="9194" y="4623"/>
                  <a:pt x="4638" y="158"/>
                </a:cubicBezTo>
                <a:cubicBezTo>
                  <a:pt x="4536" y="58"/>
                  <a:pt x="4384" y="1"/>
                  <a:pt x="4235"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96"/>
          <p:cNvSpPr/>
          <p:nvPr/>
        </p:nvSpPr>
        <p:spPr>
          <a:xfrm rot="-1115298">
            <a:off x="2651386" y="5315733"/>
            <a:ext cx="728335" cy="874289"/>
          </a:xfrm>
          <a:custGeom>
            <a:avLst/>
            <a:gdLst/>
            <a:ahLst/>
            <a:cxnLst/>
            <a:rect l="l" t="t" r="r" b="b"/>
            <a:pathLst>
              <a:path w="22281" h="26746" extrusionOk="0">
                <a:moveTo>
                  <a:pt x="20439" y="1669"/>
                </a:moveTo>
                <a:cubicBezTo>
                  <a:pt x="20668" y="2735"/>
                  <a:pt x="20685" y="3838"/>
                  <a:pt x="20700" y="4936"/>
                </a:cubicBezTo>
                <a:cubicBezTo>
                  <a:pt x="20208" y="4836"/>
                  <a:pt x="19692" y="4676"/>
                  <a:pt x="19255" y="4617"/>
                </a:cubicBezTo>
                <a:cubicBezTo>
                  <a:pt x="18748" y="4550"/>
                  <a:pt x="18233" y="4528"/>
                  <a:pt x="17714" y="4528"/>
                </a:cubicBezTo>
                <a:cubicBezTo>
                  <a:pt x="16819" y="4528"/>
                  <a:pt x="15916" y="4594"/>
                  <a:pt x="15036" y="4608"/>
                </a:cubicBezTo>
                <a:cubicBezTo>
                  <a:pt x="14976" y="4608"/>
                  <a:pt x="14927" y="4613"/>
                  <a:pt x="14877" y="4626"/>
                </a:cubicBezTo>
                <a:cubicBezTo>
                  <a:pt x="14904" y="4449"/>
                  <a:pt x="14931" y="4276"/>
                  <a:pt x="14954" y="4098"/>
                </a:cubicBezTo>
                <a:cubicBezTo>
                  <a:pt x="14979" y="3867"/>
                  <a:pt x="14755" y="3707"/>
                  <a:pt x="14542" y="3707"/>
                </a:cubicBezTo>
                <a:cubicBezTo>
                  <a:pt x="14444" y="3707"/>
                  <a:pt x="14348" y="3742"/>
                  <a:pt x="14280" y="3820"/>
                </a:cubicBezTo>
                <a:cubicBezTo>
                  <a:pt x="12589" y="5779"/>
                  <a:pt x="12986" y="9164"/>
                  <a:pt x="13041" y="11570"/>
                </a:cubicBezTo>
                <a:cubicBezTo>
                  <a:pt x="13100" y="14204"/>
                  <a:pt x="12698" y="16805"/>
                  <a:pt x="12990" y="19411"/>
                </a:cubicBezTo>
                <a:cubicBezTo>
                  <a:pt x="12953" y="19438"/>
                  <a:pt x="12917" y="19476"/>
                  <a:pt x="12898" y="19530"/>
                </a:cubicBezTo>
                <a:cubicBezTo>
                  <a:pt x="12106" y="21526"/>
                  <a:pt x="10953" y="23476"/>
                  <a:pt x="9231" y="24797"/>
                </a:cubicBezTo>
                <a:cubicBezTo>
                  <a:pt x="8514" y="25347"/>
                  <a:pt x="7658" y="25604"/>
                  <a:pt x="6803" y="25604"/>
                </a:cubicBezTo>
                <a:cubicBezTo>
                  <a:pt x="5358" y="25604"/>
                  <a:pt x="3913" y="24873"/>
                  <a:pt x="3134" y="23594"/>
                </a:cubicBezTo>
                <a:cubicBezTo>
                  <a:pt x="1795" y="21389"/>
                  <a:pt x="4005" y="19680"/>
                  <a:pt x="5878" y="19261"/>
                </a:cubicBezTo>
                <a:cubicBezTo>
                  <a:pt x="6376" y="19149"/>
                  <a:pt x="6893" y="19100"/>
                  <a:pt x="7416" y="19100"/>
                </a:cubicBezTo>
                <a:cubicBezTo>
                  <a:pt x="8424" y="19100"/>
                  <a:pt x="9451" y="19284"/>
                  <a:pt x="10383" y="19558"/>
                </a:cubicBezTo>
                <a:cubicBezTo>
                  <a:pt x="10434" y="19572"/>
                  <a:pt x="10482" y="19578"/>
                  <a:pt x="10526" y="19578"/>
                </a:cubicBezTo>
                <a:cubicBezTo>
                  <a:pt x="10722" y="19578"/>
                  <a:pt x="10857" y="19452"/>
                  <a:pt x="10913" y="19289"/>
                </a:cubicBezTo>
                <a:cubicBezTo>
                  <a:pt x="10938" y="19298"/>
                  <a:pt x="10966" y="19303"/>
                  <a:pt x="10993" y="19303"/>
                </a:cubicBezTo>
                <a:cubicBezTo>
                  <a:pt x="11074" y="19303"/>
                  <a:pt x="11155" y="19262"/>
                  <a:pt x="11172" y="19169"/>
                </a:cubicBezTo>
                <a:cubicBezTo>
                  <a:pt x="11668" y="16568"/>
                  <a:pt x="11651" y="13857"/>
                  <a:pt x="11742" y="11220"/>
                </a:cubicBezTo>
                <a:cubicBezTo>
                  <a:pt x="11824" y="8945"/>
                  <a:pt x="12234" y="6266"/>
                  <a:pt x="11714" y="3975"/>
                </a:cubicBezTo>
                <a:cubicBezTo>
                  <a:pt x="12936" y="3637"/>
                  <a:pt x="14229" y="3546"/>
                  <a:pt x="15468" y="3177"/>
                </a:cubicBezTo>
                <a:cubicBezTo>
                  <a:pt x="17136" y="2676"/>
                  <a:pt x="18749" y="2075"/>
                  <a:pt x="20439" y="1669"/>
                </a:cubicBezTo>
                <a:close/>
                <a:moveTo>
                  <a:pt x="20979" y="1"/>
                </a:moveTo>
                <a:cubicBezTo>
                  <a:pt x="20918" y="1"/>
                  <a:pt x="20855" y="7"/>
                  <a:pt x="20790" y="20"/>
                </a:cubicBezTo>
                <a:cubicBezTo>
                  <a:pt x="18590" y="485"/>
                  <a:pt x="16485" y="1269"/>
                  <a:pt x="14370" y="2038"/>
                </a:cubicBezTo>
                <a:cubicBezTo>
                  <a:pt x="13359" y="2403"/>
                  <a:pt x="12265" y="2521"/>
                  <a:pt x="11487" y="3187"/>
                </a:cubicBezTo>
                <a:cubicBezTo>
                  <a:pt x="11477" y="3149"/>
                  <a:pt x="11468" y="3113"/>
                  <a:pt x="11455" y="3082"/>
                </a:cubicBezTo>
                <a:cubicBezTo>
                  <a:pt x="11412" y="2966"/>
                  <a:pt x="11317" y="2909"/>
                  <a:pt x="11222" y="2909"/>
                </a:cubicBezTo>
                <a:cubicBezTo>
                  <a:pt x="11127" y="2909"/>
                  <a:pt x="11032" y="2967"/>
                  <a:pt x="10990" y="3082"/>
                </a:cubicBezTo>
                <a:cubicBezTo>
                  <a:pt x="10083" y="5533"/>
                  <a:pt x="10488" y="8631"/>
                  <a:pt x="10461" y="11220"/>
                </a:cubicBezTo>
                <a:cubicBezTo>
                  <a:pt x="10438" y="13702"/>
                  <a:pt x="10329" y="16254"/>
                  <a:pt x="10721" y="18715"/>
                </a:cubicBezTo>
                <a:cubicBezTo>
                  <a:pt x="9813" y="18053"/>
                  <a:pt x="8559" y="17741"/>
                  <a:pt x="7265" y="17741"/>
                </a:cubicBezTo>
                <a:cubicBezTo>
                  <a:pt x="3782" y="17741"/>
                  <a:pt x="1" y="20000"/>
                  <a:pt x="1841" y="23781"/>
                </a:cubicBezTo>
                <a:cubicBezTo>
                  <a:pt x="2862" y="25877"/>
                  <a:pt x="4574" y="26746"/>
                  <a:pt x="6370" y="26746"/>
                </a:cubicBezTo>
                <a:cubicBezTo>
                  <a:pt x="9499" y="26746"/>
                  <a:pt x="12886" y="24110"/>
                  <a:pt x="13332" y="20746"/>
                </a:cubicBezTo>
                <a:cubicBezTo>
                  <a:pt x="13337" y="20747"/>
                  <a:pt x="13343" y="20747"/>
                  <a:pt x="13349" y="20747"/>
                </a:cubicBezTo>
                <a:cubicBezTo>
                  <a:pt x="13454" y="20747"/>
                  <a:pt x="13569" y="20675"/>
                  <a:pt x="13569" y="20546"/>
                </a:cubicBezTo>
                <a:cubicBezTo>
                  <a:pt x="13601" y="17762"/>
                  <a:pt x="14175" y="15024"/>
                  <a:pt x="14252" y="12244"/>
                </a:cubicBezTo>
                <a:cubicBezTo>
                  <a:pt x="14293" y="10841"/>
                  <a:pt x="14234" y="9437"/>
                  <a:pt x="14293" y="8034"/>
                </a:cubicBezTo>
                <a:cubicBezTo>
                  <a:pt x="14330" y="7287"/>
                  <a:pt x="14480" y="6572"/>
                  <a:pt x="14635" y="5852"/>
                </a:cubicBezTo>
                <a:cubicBezTo>
                  <a:pt x="14728" y="5935"/>
                  <a:pt x="14851" y="5986"/>
                  <a:pt x="14993" y="5986"/>
                </a:cubicBezTo>
                <a:cubicBezTo>
                  <a:pt x="15030" y="5986"/>
                  <a:pt x="15069" y="5983"/>
                  <a:pt x="15108" y="5975"/>
                </a:cubicBezTo>
                <a:cubicBezTo>
                  <a:pt x="15827" y="5969"/>
                  <a:pt x="16543" y="5956"/>
                  <a:pt x="17258" y="5956"/>
                </a:cubicBezTo>
                <a:cubicBezTo>
                  <a:pt x="17696" y="5956"/>
                  <a:pt x="18134" y="5961"/>
                  <a:pt x="18572" y="5975"/>
                </a:cubicBezTo>
                <a:cubicBezTo>
                  <a:pt x="19610" y="6011"/>
                  <a:pt x="20481" y="6457"/>
                  <a:pt x="21474" y="6526"/>
                </a:cubicBezTo>
                <a:cubicBezTo>
                  <a:pt x="21490" y="6527"/>
                  <a:pt x="21505" y="6528"/>
                  <a:pt x="21521" y="6528"/>
                </a:cubicBezTo>
                <a:cubicBezTo>
                  <a:pt x="21917" y="6528"/>
                  <a:pt x="22226" y="6147"/>
                  <a:pt x="22235" y="5765"/>
                </a:cubicBezTo>
                <a:cubicBezTo>
                  <a:pt x="22271" y="4038"/>
                  <a:pt x="22281" y="2220"/>
                  <a:pt x="21734" y="558"/>
                </a:cubicBezTo>
                <a:cubicBezTo>
                  <a:pt x="21618" y="204"/>
                  <a:pt x="21327" y="1"/>
                  <a:pt x="20979"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96"/>
          <p:cNvSpPr/>
          <p:nvPr/>
        </p:nvSpPr>
        <p:spPr>
          <a:xfrm>
            <a:off x="1759416" y="5047008"/>
            <a:ext cx="519947" cy="572049"/>
          </a:xfrm>
          <a:custGeom>
            <a:avLst/>
            <a:gdLst/>
            <a:ahLst/>
            <a:cxnLst/>
            <a:rect l="l" t="t" r="r" b="b"/>
            <a:pathLst>
              <a:path w="15907" h="17501" extrusionOk="0">
                <a:moveTo>
                  <a:pt x="7554" y="1416"/>
                </a:moveTo>
                <a:cubicBezTo>
                  <a:pt x="8297" y="1416"/>
                  <a:pt x="8709" y="1737"/>
                  <a:pt x="8794" y="2384"/>
                </a:cubicBezTo>
                <a:cubicBezTo>
                  <a:pt x="8949" y="2881"/>
                  <a:pt x="8990" y="3414"/>
                  <a:pt x="9027" y="3928"/>
                </a:cubicBezTo>
                <a:cubicBezTo>
                  <a:pt x="9099" y="4945"/>
                  <a:pt x="9259" y="6048"/>
                  <a:pt x="9050" y="7063"/>
                </a:cubicBezTo>
                <a:cubicBezTo>
                  <a:pt x="9044" y="7072"/>
                  <a:pt x="9044" y="7082"/>
                  <a:pt x="9040" y="7095"/>
                </a:cubicBezTo>
                <a:cubicBezTo>
                  <a:pt x="8854" y="7012"/>
                  <a:pt x="8657" y="6963"/>
                  <a:pt x="8454" y="6963"/>
                </a:cubicBezTo>
                <a:cubicBezTo>
                  <a:pt x="8348" y="6963"/>
                  <a:pt x="8241" y="6976"/>
                  <a:pt x="8133" y="7004"/>
                </a:cubicBezTo>
                <a:cubicBezTo>
                  <a:pt x="7427" y="5383"/>
                  <a:pt x="6425" y="3086"/>
                  <a:pt x="7131" y="1446"/>
                </a:cubicBezTo>
                <a:cubicBezTo>
                  <a:pt x="7282" y="1426"/>
                  <a:pt x="7423" y="1416"/>
                  <a:pt x="7554" y="1416"/>
                </a:cubicBezTo>
                <a:close/>
                <a:moveTo>
                  <a:pt x="12684" y="4648"/>
                </a:moveTo>
                <a:cubicBezTo>
                  <a:pt x="13832" y="4648"/>
                  <a:pt x="14081" y="5297"/>
                  <a:pt x="13428" y="6594"/>
                </a:cubicBezTo>
                <a:cubicBezTo>
                  <a:pt x="12631" y="7482"/>
                  <a:pt x="11296" y="7888"/>
                  <a:pt x="10175" y="8384"/>
                </a:cubicBezTo>
                <a:cubicBezTo>
                  <a:pt x="10138" y="8294"/>
                  <a:pt x="10102" y="8207"/>
                  <a:pt x="10061" y="8121"/>
                </a:cubicBezTo>
                <a:cubicBezTo>
                  <a:pt x="9979" y="7947"/>
                  <a:pt x="9870" y="7779"/>
                  <a:pt x="9738" y="7629"/>
                </a:cubicBezTo>
                <a:cubicBezTo>
                  <a:pt x="9851" y="7437"/>
                  <a:pt x="9946" y="7187"/>
                  <a:pt x="10028" y="6904"/>
                </a:cubicBezTo>
                <a:cubicBezTo>
                  <a:pt x="10302" y="6403"/>
                  <a:pt x="10667" y="5961"/>
                  <a:pt x="11059" y="5532"/>
                </a:cubicBezTo>
                <a:cubicBezTo>
                  <a:pt x="11378" y="5196"/>
                  <a:pt x="11746" y="4912"/>
                  <a:pt x="12156" y="4685"/>
                </a:cubicBezTo>
                <a:cubicBezTo>
                  <a:pt x="12350" y="4660"/>
                  <a:pt x="12525" y="4648"/>
                  <a:pt x="12684" y="4648"/>
                </a:cubicBezTo>
                <a:close/>
                <a:moveTo>
                  <a:pt x="3116" y="6117"/>
                </a:moveTo>
                <a:cubicBezTo>
                  <a:pt x="3228" y="6117"/>
                  <a:pt x="3341" y="6123"/>
                  <a:pt x="3454" y="6134"/>
                </a:cubicBezTo>
                <a:cubicBezTo>
                  <a:pt x="4588" y="6170"/>
                  <a:pt x="6188" y="6704"/>
                  <a:pt x="7049" y="7615"/>
                </a:cubicBezTo>
                <a:cubicBezTo>
                  <a:pt x="6739" y="7920"/>
                  <a:pt x="6520" y="8453"/>
                  <a:pt x="6425" y="8891"/>
                </a:cubicBezTo>
                <a:cubicBezTo>
                  <a:pt x="6393" y="9027"/>
                  <a:pt x="6375" y="9168"/>
                  <a:pt x="6356" y="9309"/>
                </a:cubicBezTo>
                <a:cubicBezTo>
                  <a:pt x="5272" y="9250"/>
                  <a:pt x="4224" y="9278"/>
                  <a:pt x="3145" y="9063"/>
                </a:cubicBezTo>
                <a:cubicBezTo>
                  <a:pt x="1805" y="8745"/>
                  <a:pt x="1541" y="7793"/>
                  <a:pt x="2352" y="6203"/>
                </a:cubicBezTo>
                <a:cubicBezTo>
                  <a:pt x="2605" y="6146"/>
                  <a:pt x="2860" y="6117"/>
                  <a:pt x="3116" y="6117"/>
                </a:cubicBezTo>
                <a:close/>
                <a:moveTo>
                  <a:pt x="8411" y="8016"/>
                </a:moveTo>
                <a:cubicBezTo>
                  <a:pt x="9227" y="8025"/>
                  <a:pt x="9446" y="9451"/>
                  <a:pt x="9323" y="10030"/>
                </a:cubicBezTo>
                <a:cubicBezTo>
                  <a:pt x="9218" y="10508"/>
                  <a:pt x="8863" y="10731"/>
                  <a:pt x="8398" y="10781"/>
                </a:cubicBezTo>
                <a:cubicBezTo>
                  <a:pt x="8351" y="10786"/>
                  <a:pt x="8306" y="10789"/>
                  <a:pt x="8262" y="10789"/>
                </a:cubicBezTo>
                <a:cubicBezTo>
                  <a:pt x="7770" y="10789"/>
                  <a:pt x="7499" y="10487"/>
                  <a:pt x="7387" y="9997"/>
                </a:cubicBezTo>
                <a:cubicBezTo>
                  <a:pt x="7300" y="9647"/>
                  <a:pt x="7355" y="9259"/>
                  <a:pt x="7437" y="8914"/>
                </a:cubicBezTo>
                <a:cubicBezTo>
                  <a:pt x="7482" y="8718"/>
                  <a:pt x="7555" y="8535"/>
                  <a:pt x="7641" y="8362"/>
                </a:cubicBezTo>
                <a:cubicBezTo>
                  <a:pt x="7646" y="8348"/>
                  <a:pt x="7656" y="8335"/>
                  <a:pt x="7660" y="8321"/>
                </a:cubicBezTo>
                <a:cubicBezTo>
                  <a:pt x="7721" y="8347"/>
                  <a:pt x="7786" y="8359"/>
                  <a:pt x="7850" y="8359"/>
                </a:cubicBezTo>
                <a:cubicBezTo>
                  <a:pt x="8070" y="8359"/>
                  <a:pt x="8289" y="8221"/>
                  <a:pt x="8384" y="8020"/>
                </a:cubicBezTo>
                <a:cubicBezTo>
                  <a:pt x="8394" y="8020"/>
                  <a:pt x="8402" y="8016"/>
                  <a:pt x="8411" y="8016"/>
                </a:cubicBezTo>
                <a:close/>
                <a:moveTo>
                  <a:pt x="11170" y="9483"/>
                </a:moveTo>
                <a:cubicBezTo>
                  <a:pt x="12238" y="9483"/>
                  <a:pt x="13113" y="10038"/>
                  <a:pt x="13729" y="11042"/>
                </a:cubicBezTo>
                <a:cubicBezTo>
                  <a:pt x="13628" y="11456"/>
                  <a:pt x="13528" y="11870"/>
                  <a:pt x="13428" y="12285"/>
                </a:cubicBezTo>
                <a:cubicBezTo>
                  <a:pt x="13059" y="12190"/>
                  <a:pt x="12708" y="12048"/>
                  <a:pt x="12375" y="11856"/>
                </a:cubicBezTo>
                <a:cubicBezTo>
                  <a:pt x="11641" y="11496"/>
                  <a:pt x="10954" y="11050"/>
                  <a:pt x="10225" y="10691"/>
                </a:cubicBezTo>
                <a:cubicBezTo>
                  <a:pt x="10394" y="10344"/>
                  <a:pt x="10453" y="9957"/>
                  <a:pt x="10434" y="9565"/>
                </a:cubicBezTo>
                <a:cubicBezTo>
                  <a:pt x="10688" y="9510"/>
                  <a:pt x="10934" y="9483"/>
                  <a:pt x="11170" y="9483"/>
                </a:cubicBezTo>
                <a:close/>
                <a:moveTo>
                  <a:pt x="6461" y="10467"/>
                </a:moveTo>
                <a:cubicBezTo>
                  <a:pt x="6594" y="10914"/>
                  <a:pt x="6849" y="11309"/>
                  <a:pt x="7263" y="11593"/>
                </a:cubicBezTo>
                <a:cubicBezTo>
                  <a:pt x="7327" y="11633"/>
                  <a:pt x="7395" y="11661"/>
                  <a:pt x="7459" y="11688"/>
                </a:cubicBezTo>
                <a:cubicBezTo>
                  <a:pt x="7273" y="11907"/>
                  <a:pt x="7086" y="12121"/>
                  <a:pt x="6890" y="12326"/>
                </a:cubicBezTo>
                <a:cubicBezTo>
                  <a:pt x="6647" y="12676"/>
                  <a:pt x="6381" y="12851"/>
                  <a:pt x="6091" y="12851"/>
                </a:cubicBezTo>
                <a:cubicBezTo>
                  <a:pt x="5690" y="12851"/>
                  <a:pt x="5244" y="12516"/>
                  <a:pt x="4752" y="11848"/>
                </a:cubicBezTo>
                <a:cubicBezTo>
                  <a:pt x="5217" y="11292"/>
                  <a:pt x="5856" y="10878"/>
                  <a:pt x="6461" y="10467"/>
                </a:cubicBezTo>
                <a:close/>
                <a:moveTo>
                  <a:pt x="9410" y="11542"/>
                </a:moveTo>
                <a:cubicBezTo>
                  <a:pt x="9669" y="12476"/>
                  <a:pt x="10043" y="13383"/>
                  <a:pt x="10302" y="14317"/>
                </a:cubicBezTo>
                <a:cubicBezTo>
                  <a:pt x="10417" y="14722"/>
                  <a:pt x="10480" y="15137"/>
                  <a:pt x="10493" y="15561"/>
                </a:cubicBezTo>
                <a:cubicBezTo>
                  <a:pt x="10164" y="15750"/>
                  <a:pt x="9887" y="15844"/>
                  <a:pt x="9663" y="15844"/>
                </a:cubicBezTo>
                <a:cubicBezTo>
                  <a:pt x="9329" y="15844"/>
                  <a:pt x="9112" y="15634"/>
                  <a:pt x="9008" y="15214"/>
                </a:cubicBezTo>
                <a:cubicBezTo>
                  <a:pt x="8476" y="14162"/>
                  <a:pt x="8585" y="13000"/>
                  <a:pt x="8525" y="11866"/>
                </a:cubicBezTo>
                <a:cubicBezTo>
                  <a:pt x="8525" y="11862"/>
                  <a:pt x="8520" y="11856"/>
                  <a:pt x="8520" y="11852"/>
                </a:cubicBezTo>
                <a:cubicBezTo>
                  <a:pt x="8835" y="11807"/>
                  <a:pt x="9141" y="11702"/>
                  <a:pt x="9410" y="11542"/>
                </a:cubicBezTo>
                <a:close/>
                <a:moveTo>
                  <a:pt x="7762" y="0"/>
                </a:moveTo>
                <a:cubicBezTo>
                  <a:pt x="7686" y="0"/>
                  <a:pt x="7608" y="5"/>
                  <a:pt x="7528" y="15"/>
                </a:cubicBezTo>
                <a:cubicBezTo>
                  <a:pt x="5067" y="311"/>
                  <a:pt x="5736" y="3633"/>
                  <a:pt x="6617" y="5938"/>
                </a:cubicBezTo>
                <a:cubicBezTo>
                  <a:pt x="5581" y="5327"/>
                  <a:pt x="4292" y="4905"/>
                  <a:pt x="3153" y="4905"/>
                </a:cubicBezTo>
                <a:cubicBezTo>
                  <a:pt x="2373" y="4905"/>
                  <a:pt x="1663" y="5103"/>
                  <a:pt x="1153" y="5574"/>
                </a:cubicBezTo>
                <a:cubicBezTo>
                  <a:pt x="310" y="6353"/>
                  <a:pt x="1" y="7843"/>
                  <a:pt x="811" y="8781"/>
                </a:cubicBezTo>
                <a:cubicBezTo>
                  <a:pt x="1932" y="10075"/>
                  <a:pt x="3345" y="10266"/>
                  <a:pt x="4862" y="10321"/>
                </a:cubicBezTo>
                <a:cubicBezTo>
                  <a:pt x="3805" y="11132"/>
                  <a:pt x="2839" y="12180"/>
                  <a:pt x="3363" y="13452"/>
                </a:cubicBezTo>
                <a:cubicBezTo>
                  <a:pt x="3692" y="14247"/>
                  <a:pt x="4197" y="14545"/>
                  <a:pt x="4767" y="14545"/>
                </a:cubicBezTo>
                <a:cubicBezTo>
                  <a:pt x="5689" y="14545"/>
                  <a:pt x="6782" y="13764"/>
                  <a:pt x="7574" y="13046"/>
                </a:cubicBezTo>
                <a:cubicBezTo>
                  <a:pt x="7753" y="14836"/>
                  <a:pt x="8265" y="17501"/>
                  <a:pt x="9874" y="17501"/>
                </a:cubicBezTo>
                <a:cubicBezTo>
                  <a:pt x="10133" y="17501"/>
                  <a:pt x="10420" y="17432"/>
                  <a:pt x="10739" y="17279"/>
                </a:cubicBezTo>
                <a:cubicBezTo>
                  <a:pt x="12303" y="16531"/>
                  <a:pt x="11323" y="13971"/>
                  <a:pt x="10685" y="12212"/>
                </a:cubicBezTo>
                <a:lnTo>
                  <a:pt x="10685" y="12212"/>
                </a:lnTo>
                <a:cubicBezTo>
                  <a:pt x="11608" y="12826"/>
                  <a:pt x="12790" y="13549"/>
                  <a:pt x="13724" y="13549"/>
                </a:cubicBezTo>
                <a:cubicBezTo>
                  <a:pt x="14197" y="13549"/>
                  <a:pt x="14606" y="13364"/>
                  <a:pt x="14886" y="12886"/>
                </a:cubicBezTo>
                <a:cubicBezTo>
                  <a:pt x="15469" y="11893"/>
                  <a:pt x="14918" y="10586"/>
                  <a:pt x="14261" y="9784"/>
                </a:cubicBezTo>
                <a:cubicBezTo>
                  <a:pt x="13710" y="9101"/>
                  <a:pt x="13150" y="8676"/>
                  <a:pt x="12535" y="8458"/>
                </a:cubicBezTo>
                <a:cubicBezTo>
                  <a:pt x="14284" y="7524"/>
                  <a:pt x="15906" y="6216"/>
                  <a:pt x="14448" y="4348"/>
                </a:cubicBezTo>
                <a:cubicBezTo>
                  <a:pt x="13969" y="3736"/>
                  <a:pt x="13420" y="3485"/>
                  <a:pt x="12858" y="3485"/>
                </a:cubicBezTo>
                <a:cubicBezTo>
                  <a:pt x="11949" y="3485"/>
                  <a:pt x="11006" y="4140"/>
                  <a:pt x="10266" y="4990"/>
                </a:cubicBezTo>
                <a:cubicBezTo>
                  <a:pt x="10300" y="2707"/>
                  <a:pt x="9580" y="0"/>
                  <a:pt x="7762"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96"/>
          <p:cNvSpPr/>
          <p:nvPr/>
        </p:nvSpPr>
        <p:spPr>
          <a:xfrm>
            <a:off x="3199503" y="4275283"/>
            <a:ext cx="543187" cy="845408"/>
          </a:xfrm>
          <a:custGeom>
            <a:avLst/>
            <a:gdLst/>
            <a:ahLst/>
            <a:cxnLst/>
            <a:rect l="l" t="t" r="r" b="b"/>
            <a:pathLst>
              <a:path w="16618" h="25864" extrusionOk="0">
                <a:moveTo>
                  <a:pt x="9574" y="1372"/>
                </a:moveTo>
                <a:cubicBezTo>
                  <a:pt x="10933" y="1372"/>
                  <a:pt x="12253" y="1931"/>
                  <a:pt x="13177" y="3199"/>
                </a:cubicBezTo>
                <a:cubicBezTo>
                  <a:pt x="15861" y="6880"/>
                  <a:pt x="14448" y="12694"/>
                  <a:pt x="12489" y="16284"/>
                </a:cubicBezTo>
                <a:cubicBezTo>
                  <a:pt x="11323" y="18430"/>
                  <a:pt x="9592" y="20130"/>
                  <a:pt x="7760" y="21702"/>
                </a:cubicBezTo>
                <a:cubicBezTo>
                  <a:pt x="5792" y="23397"/>
                  <a:pt x="3464" y="23934"/>
                  <a:pt x="1239" y="25014"/>
                </a:cubicBezTo>
                <a:cubicBezTo>
                  <a:pt x="1504" y="24276"/>
                  <a:pt x="1933" y="23702"/>
                  <a:pt x="2242" y="22960"/>
                </a:cubicBezTo>
                <a:cubicBezTo>
                  <a:pt x="2680" y="21925"/>
                  <a:pt x="2785" y="20864"/>
                  <a:pt x="2875" y="19756"/>
                </a:cubicBezTo>
                <a:cubicBezTo>
                  <a:pt x="3094" y="17087"/>
                  <a:pt x="2829" y="14380"/>
                  <a:pt x="2829" y="11710"/>
                </a:cubicBezTo>
                <a:cubicBezTo>
                  <a:pt x="2829" y="8848"/>
                  <a:pt x="3212" y="5841"/>
                  <a:pt x="5085" y="3567"/>
                </a:cubicBezTo>
                <a:cubicBezTo>
                  <a:pt x="6216" y="2194"/>
                  <a:pt x="7924" y="1372"/>
                  <a:pt x="9574" y="1372"/>
                </a:cubicBezTo>
                <a:close/>
                <a:moveTo>
                  <a:pt x="9946" y="1"/>
                </a:moveTo>
                <a:cubicBezTo>
                  <a:pt x="6978" y="1"/>
                  <a:pt x="3834" y="2619"/>
                  <a:pt x="2698" y="5195"/>
                </a:cubicBezTo>
                <a:cubicBezTo>
                  <a:pt x="1481" y="7946"/>
                  <a:pt x="1595" y="11190"/>
                  <a:pt x="1677" y="14130"/>
                </a:cubicBezTo>
                <a:cubicBezTo>
                  <a:pt x="1727" y="16006"/>
                  <a:pt x="1777" y="17875"/>
                  <a:pt x="1704" y="19756"/>
                </a:cubicBezTo>
                <a:cubicBezTo>
                  <a:pt x="1622" y="21829"/>
                  <a:pt x="470" y="23219"/>
                  <a:pt x="74" y="25147"/>
                </a:cubicBezTo>
                <a:cubicBezTo>
                  <a:pt x="0" y="25492"/>
                  <a:pt x="238" y="25738"/>
                  <a:pt x="506" y="25797"/>
                </a:cubicBezTo>
                <a:cubicBezTo>
                  <a:pt x="554" y="25838"/>
                  <a:pt x="614" y="25864"/>
                  <a:pt x="681" y="25864"/>
                </a:cubicBezTo>
                <a:cubicBezTo>
                  <a:pt x="721" y="25864"/>
                  <a:pt x="763" y="25855"/>
                  <a:pt x="806" y="25835"/>
                </a:cubicBezTo>
                <a:cubicBezTo>
                  <a:pt x="3695" y="24472"/>
                  <a:pt x="6498" y="24108"/>
                  <a:pt x="9035" y="21925"/>
                </a:cubicBezTo>
                <a:cubicBezTo>
                  <a:pt x="11331" y="19947"/>
                  <a:pt x="13131" y="17656"/>
                  <a:pt x="14376" y="14885"/>
                </a:cubicBezTo>
                <a:cubicBezTo>
                  <a:pt x="16189" y="10844"/>
                  <a:pt x="16618" y="5176"/>
                  <a:pt x="13487" y="1645"/>
                </a:cubicBezTo>
                <a:cubicBezTo>
                  <a:pt x="12452" y="480"/>
                  <a:pt x="11215" y="1"/>
                  <a:pt x="994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105"/>
          <p:cNvSpPr txBox="1">
            <a:spLocks noGrp="1"/>
          </p:cNvSpPr>
          <p:nvPr>
            <p:ph type="title"/>
          </p:nvPr>
        </p:nvSpPr>
        <p:spPr>
          <a:xfrm>
            <a:off x="4213600" y="3979200"/>
            <a:ext cx="3764800" cy="487200"/>
          </a:xfrm>
          <a:prstGeom prst="rect">
            <a:avLst/>
          </a:prstGeom>
        </p:spPr>
        <p:txBody>
          <a:bodyPr spcFirstLastPara="1" wrap="square" lIns="0" tIns="0" rIns="0" bIns="0" anchor="t" anchorCtr="0">
            <a:noAutofit/>
          </a:bodyPr>
          <a:lstStyle/>
          <a:p>
            <a:endParaRPr/>
          </a:p>
        </p:txBody>
      </p:sp>
      <p:pic>
        <p:nvPicPr>
          <p:cNvPr id="1968" name="Google Shape;1968;p105" descr="Noah is extremely passionate about politics and constitutional law. He believes that our education system is failing to teach students the true importance of civics. Come to Noah’s talk and learn about how and what steps we as a society can take to help reinvigorate productive political activism amongst young people. Noah Tesfaye is a senior at Los Altos and web managing editor for the Talon. He is extremely passionate about politics and constitutional law, and he hopes to major in political science in college. In his free time, he enjoys reading the news, listening to podcasts on criminal justice, and eating great food with friends. His favorite books he’s recently read are Just Mercy by Brian Stevenson and If Beale Street Could Talk by James Baldwin. This talk was given at a TEDx event using the TED conference format but independently organized by a local community. Learn more at https://www.ted.com/tedx" title="Restoring Youth Civic Engagement | Noah Tesfaye | TEDxLAHS">
            <a:hlinkClick r:id="rId3"/>
          </p:cNvPr>
          <p:cNvPicPr preferRelativeResize="0"/>
          <p:nvPr/>
        </p:nvPicPr>
        <p:blipFill>
          <a:blip r:embed="rId4">
            <a:alphaModFix/>
          </a:blip>
          <a:stretch>
            <a:fillRect/>
          </a:stretch>
        </p:blipFill>
        <p:spPr>
          <a:xfrm>
            <a:off x="3341900" y="1242718"/>
            <a:ext cx="5508200" cy="41311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Google Shape;1973;p106"/>
          <p:cNvSpPr/>
          <p:nvPr/>
        </p:nvSpPr>
        <p:spPr>
          <a:xfrm>
            <a:off x="480839" y="1216233"/>
            <a:ext cx="5414708" cy="5423584"/>
          </a:xfrm>
          <a:custGeom>
            <a:avLst/>
            <a:gdLst/>
            <a:ahLst/>
            <a:cxnLst/>
            <a:rect l="l" t="t" r="r" b="b"/>
            <a:pathLst>
              <a:path w="19380" h="19412" extrusionOk="0">
                <a:moveTo>
                  <a:pt x="8358" y="0"/>
                </a:moveTo>
                <a:cubicBezTo>
                  <a:pt x="8335" y="0"/>
                  <a:pt x="8319" y="11"/>
                  <a:pt x="8303" y="22"/>
                </a:cubicBezTo>
                <a:cubicBezTo>
                  <a:pt x="8278" y="40"/>
                  <a:pt x="8261" y="67"/>
                  <a:pt x="8254" y="99"/>
                </a:cubicBezTo>
                <a:cubicBezTo>
                  <a:pt x="8244" y="147"/>
                  <a:pt x="8244" y="147"/>
                  <a:pt x="8978" y="1235"/>
                </a:cubicBezTo>
                <a:cubicBezTo>
                  <a:pt x="10534" y="3532"/>
                  <a:pt x="14373" y="9200"/>
                  <a:pt x="16459" y="12305"/>
                </a:cubicBezTo>
                <a:cubicBezTo>
                  <a:pt x="14674" y="9977"/>
                  <a:pt x="11785" y="6096"/>
                  <a:pt x="9958" y="3646"/>
                </a:cubicBezTo>
                <a:cubicBezTo>
                  <a:pt x="9297" y="2752"/>
                  <a:pt x="8725" y="1987"/>
                  <a:pt x="8319" y="1446"/>
                </a:cubicBezTo>
                <a:cubicBezTo>
                  <a:pt x="7755" y="693"/>
                  <a:pt x="7635" y="533"/>
                  <a:pt x="7560" y="533"/>
                </a:cubicBezTo>
                <a:cubicBezTo>
                  <a:pt x="7540" y="533"/>
                  <a:pt x="7523" y="545"/>
                  <a:pt x="7502" y="560"/>
                </a:cubicBezTo>
                <a:cubicBezTo>
                  <a:pt x="7475" y="577"/>
                  <a:pt x="7457" y="605"/>
                  <a:pt x="7450" y="635"/>
                </a:cubicBezTo>
                <a:cubicBezTo>
                  <a:pt x="7446" y="649"/>
                  <a:pt x="7446" y="660"/>
                  <a:pt x="7492" y="739"/>
                </a:cubicBezTo>
                <a:lnTo>
                  <a:pt x="7485" y="747"/>
                </a:lnTo>
                <a:cubicBezTo>
                  <a:pt x="7488" y="750"/>
                  <a:pt x="7499" y="760"/>
                  <a:pt x="7509" y="774"/>
                </a:cubicBezTo>
                <a:cubicBezTo>
                  <a:pt x="7766" y="1222"/>
                  <a:pt x="9065" y="3210"/>
                  <a:pt x="15561" y="12749"/>
                </a:cubicBezTo>
                <a:cubicBezTo>
                  <a:pt x="14480" y="11304"/>
                  <a:pt x="13077" y="9377"/>
                  <a:pt x="11833" y="7673"/>
                </a:cubicBezTo>
                <a:cubicBezTo>
                  <a:pt x="7358" y="1537"/>
                  <a:pt x="6796" y="834"/>
                  <a:pt x="6607" y="834"/>
                </a:cubicBezTo>
                <a:cubicBezTo>
                  <a:pt x="6582" y="834"/>
                  <a:pt x="6563" y="847"/>
                  <a:pt x="6542" y="861"/>
                </a:cubicBezTo>
                <a:cubicBezTo>
                  <a:pt x="6487" y="899"/>
                  <a:pt x="6469" y="972"/>
                  <a:pt x="6507" y="1027"/>
                </a:cubicBezTo>
                <a:lnTo>
                  <a:pt x="13281" y="11068"/>
                </a:lnTo>
                <a:cubicBezTo>
                  <a:pt x="12637" y="10202"/>
                  <a:pt x="11948" y="9274"/>
                  <a:pt x="11258" y="8352"/>
                </a:cubicBezTo>
                <a:cubicBezTo>
                  <a:pt x="7238" y="2968"/>
                  <a:pt x="6172" y="1617"/>
                  <a:pt x="5832" y="1318"/>
                </a:cubicBezTo>
                <a:lnTo>
                  <a:pt x="5815" y="1294"/>
                </a:lnTo>
                <a:lnTo>
                  <a:pt x="5808" y="1297"/>
                </a:lnTo>
                <a:cubicBezTo>
                  <a:pt x="5755" y="1254"/>
                  <a:pt x="5722" y="1240"/>
                  <a:pt x="5697" y="1240"/>
                </a:cubicBezTo>
                <a:cubicBezTo>
                  <a:pt x="5677" y="1240"/>
                  <a:pt x="5662" y="1250"/>
                  <a:pt x="5648" y="1259"/>
                </a:cubicBezTo>
                <a:cubicBezTo>
                  <a:pt x="5593" y="1297"/>
                  <a:pt x="5575" y="1374"/>
                  <a:pt x="5614" y="1429"/>
                </a:cubicBezTo>
                <a:lnTo>
                  <a:pt x="13118" y="12555"/>
                </a:lnTo>
                <a:cubicBezTo>
                  <a:pt x="12294" y="11453"/>
                  <a:pt x="11369" y="10219"/>
                  <a:pt x="10440" y="8982"/>
                </a:cubicBezTo>
                <a:cubicBezTo>
                  <a:pt x="9040" y="7118"/>
                  <a:pt x="7641" y="5255"/>
                  <a:pt x="6584" y="3858"/>
                </a:cubicBezTo>
                <a:cubicBezTo>
                  <a:pt x="5461" y="2368"/>
                  <a:pt x="5028" y="1796"/>
                  <a:pt x="4838" y="1592"/>
                </a:cubicBezTo>
                <a:cubicBezTo>
                  <a:pt x="4838" y="1588"/>
                  <a:pt x="4834" y="1585"/>
                  <a:pt x="4834" y="1582"/>
                </a:cubicBezTo>
                <a:lnTo>
                  <a:pt x="4827" y="1582"/>
                </a:lnTo>
                <a:cubicBezTo>
                  <a:pt x="4759" y="1511"/>
                  <a:pt x="4724" y="1489"/>
                  <a:pt x="4697" y="1489"/>
                </a:cubicBezTo>
                <a:cubicBezTo>
                  <a:pt x="4680" y="1489"/>
                  <a:pt x="4667" y="1498"/>
                  <a:pt x="4651" y="1508"/>
                </a:cubicBezTo>
                <a:cubicBezTo>
                  <a:pt x="4626" y="1529"/>
                  <a:pt x="4606" y="1558"/>
                  <a:pt x="4598" y="1588"/>
                </a:cubicBezTo>
                <a:cubicBezTo>
                  <a:pt x="4598" y="1599"/>
                  <a:pt x="4595" y="1612"/>
                  <a:pt x="4636" y="1696"/>
                </a:cubicBezTo>
                <a:cubicBezTo>
                  <a:pt x="4636" y="1700"/>
                  <a:pt x="4640" y="1703"/>
                  <a:pt x="4644" y="1706"/>
                </a:cubicBezTo>
                <a:cubicBezTo>
                  <a:pt x="4858" y="2111"/>
                  <a:pt x="6103" y="4059"/>
                  <a:pt x="13001" y="14152"/>
                </a:cubicBezTo>
                <a:cubicBezTo>
                  <a:pt x="10312" y="10583"/>
                  <a:pt x="6037" y="4814"/>
                  <a:pt x="3992" y="2046"/>
                </a:cubicBezTo>
                <a:cubicBezTo>
                  <a:pt x="3970" y="2015"/>
                  <a:pt x="3936" y="1998"/>
                  <a:pt x="3898" y="1998"/>
                </a:cubicBezTo>
                <a:cubicBezTo>
                  <a:pt x="3889" y="1998"/>
                  <a:pt x="3880" y="1999"/>
                  <a:pt x="3871" y="2001"/>
                </a:cubicBezTo>
                <a:cubicBezTo>
                  <a:pt x="3822" y="2012"/>
                  <a:pt x="3787" y="2049"/>
                  <a:pt x="3777" y="2095"/>
                </a:cubicBezTo>
                <a:cubicBezTo>
                  <a:pt x="3777" y="2105"/>
                  <a:pt x="3774" y="2115"/>
                  <a:pt x="3812" y="2181"/>
                </a:cubicBezTo>
                <a:lnTo>
                  <a:pt x="3798" y="2188"/>
                </a:lnTo>
                <a:cubicBezTo>
                  <a:pt x="3802" y="2191"/>
                  <a:pt x="3833" y="2236"/>
                  <a:pt x="3891" y="2313"/>
                </a:cubicBezTo>
                <a:cubicBezTo>
                  <a:pt x="4249" y="2888"/>
                  <a:pt x="5714" y="5074"/>
                  <a:pt x="11632" y="13815"/>
                </a:cubicBezTo>
                <a:lnTo>
                  <a:pt x="3480" y="3005"/>
                </a:lnTo>
                <a:cubicBezTo>
                  <a:pt x="3454" y="2975"/>
                  <a:pt x="3417" y="2958"/>
                  <a:pt x="3380" y="2958"/>
                </a:cubicBezTo>
                <a:cubicBezTo>
                  <a:pt x="3357" y="2958"/>
                  <a:pt x="3334" y="2965"/>
                  <a:pt x="3313" y="2978"/>
                </a:cubicBezTo>
                <a:cubicBezTo>
                  <a:pt x="3289" y="2999"/>
                  <a:pt x="3268" y="3026"/>
                  <a:pt x="3261" y="3058"/>
                </a:cubicBezTo>
                <a:cubicBezTo>
                  <a:pt x="3258" y="3075"/>
                  <a:pt x="3258" y="3093"/>
                  <a:pt x="3285" y="3151"/>
                </a:cubicBezTo>
                <a:lnTo>
                  <a:pt x="3289" y="3155"/>
                </a:lnTo>
                <a:cubicBezTo>
                  <a:pt x="3410" y="3400"/>
                  <a:pt x="4072" y="4381"/>
                  <a:pt x="7360" y="9170"/>
                </a:cubicBezTo>
                <a:cubicBezTo>
                  <a:pt x="8940" y="11474"/>
                  <a:pt x="10756" y="14121"/>
                  <a:pt x="11941" y="15881"/>
                </a:cubicBezTo>
                <a:cubicBezTo>
                  <a:pt x="9543" y="12742"/>
                  <a:pt x="4814" y="6411"/>
                  <a:pt x="2676" y="3542"/>
                </a:cubicBezTo>
                <a:cubicBezTo>
                  <a:pt x="2650" y="3510"/>
                  <a:pt x="2613" y="3492"/>
                  <a:pt x="2575" y="3492"/>
                </a:cubicBezTo>
                <a:cubicBezTo>
                  <a:pt x="2553" y="3492"/>
                  <a:pt x="2530" y="3499"/>
                  <a:pt x="2509" y="3512"/>
                </a:cubicBezTo>
                <a:cubicBezTo>
                  <a:pt x="2485" y="3532"/>
                  <a:pt x="2461" y="3567"/>
                  <a:pt x="2454" y="3598"/>
                </a:cubicBezTo>
                <a:cubicBezTo>
                  <a:pt x="2388" y="3955"/>
                  <a:pt x="7301" y="11076"/>
                  <a:pt x="10634" y="15860"/>
                </a:cubicBezTo>
                <a:cubicBezTo>
                  <a:pt x="8434" y="13001"/>
                  <a:pt x="4692" y="7943"/>
                  <a:pt x="1951" y="4194"/>
                </a:cubicBezTo>
                <a:cubicBezTo>
                  <a:pt x="1928" y="4162"/>
                  <a:pt x="1892" y="4146"/>
                  <a:pt x="1856" y="4146"/>
                </a:cubicBezTo>
                <a:cubicBezTo>
                  <a:pt x="1832" y="4146"/>
                  <a:pt x="1809" y="4153"/>
                  <a:pt x="1788" y="4166"/>
                </a:cubicBezTo>
                <a:cubicBezTo>
                  <a:pt x="1761" y="4184"/>
                  <a:pt x="1737" y="4222"/>
                  <a:pt x="1729" y="4253"/>
                </a:cubicBezTo>
                <a:cubicBezTo>
                  <a:pt x="1667" y="4589"/>
                  <a:pt x="5915" y="10774"/>
                  <a:pt x="9207" y="15507"/>
                </a:cubicBezTo>
                <a:cubicBezTo>
                  <a:pt x="6819" y="12374"/>
                  <a:pt x="3407" y="7828"/>
                  <a:pt x="1716" y="5573"/>
                </a:cubicBezTo>
                <a:cubicBezTo>
                  <a:pt x="1693" y="5542"/>
                  <a:pt x="1658" y="5526"/>
                  <a:pt x="1622" y="5526"/>
                </a:cubicBezTo>
                <a:cubicBezTo>
                  <a:pt x="1597" y="5526"/>
                  <a:pt x="1572" y="5533"/>
                  <a:pt x="1550" y="5549"/>
                </a:cubicBezTo>
                <a:cubicBezTo>
                  <a:pt x="1497" y="5583"/>
                  <a:pt x="1484" y="5660"/>
                  <a:pt x="1521" y="5712"/>
                </a:cubicBezTo>
                <a:cubicBezTo>
                  <a:pt x="3496" y="8629"/>
                  <a:pt x="6601" y="13220"/>
                  <a:pt x="8639" y="16241"/>
                </a:cubicBezTo>
                <a:cubicBezTo>
                  <a:pt x="6411" y="13324"/>
                  <a:pt x="3018" y="8868"/>
                  <a:pt x="867" y="6037"/>
                </a:cubicBezTo>
                <a:cubicBezTo>
                  <a:pt x="841" y="6006"/>
                  <a:pt x="805" y="5989"/>
                  <a:pt x="768" y="5989"/>
                </a:cubicBezTo>
                <a:cubicBezTo>
                  <a:pt x="760" y="5989"/>
                  <a:pt x="751" y="5990"/>
                  <a:pt x="742" y="5992"/>
                </a:cubicBezTo>
                <a:cubicBezTo>
                  <a:pt x="697" y="6003"/>
                  <a:pt x="659" y="6040"/>
                  <a:pt x="652" y="6089"/>
                </a:cubicBezTo>
                <a:cubicBezTo>
                  <a:pt x="648" y="6107"/>
                  <a:pt x="645" y="6117"/>
                  <a:pt x="677" y="6179"/>
                </a:cubicBezTo>
                <a:lnTo>
                  <a:pt x="673" y="6183"/>
                </a:lnTo>
                <a:cubicBezTo>
                  <a:pt x="673" y="6183"/>
                  <a:pt x="680" y="6193"/>
                  <a:pt x="697" y="6211"/>
                </a:cubicBezTo>
                <a:cubicBezTo>
                  <a:pt x="840" y="6464"/>
                  <a:pt x="1418" y="7309"/>
                  <a:pt x="3629" y="10542"/>
                </a:cubicBezTo>
                <a:cubicBezTo>
                  <a:pt x="4886" y="12381"/>
                  <a:pt x="6400" y="14599"/>
                  <a:pt x="7519" y="16255"/>
                </a:cubicBezTo>
                <a:lnTo>
                  <a:pt x="482" y="7195"/>
                </a:lnTo>
                <a:cubicBezTo>
                  <a:pt x="459" y="7163"/>
                  <a:pt x="423" y="7147"/>
                  <a:pt x="387" y="7147"/>
                </a:cubicBezTo>
                <a:cubicBezTo>
                  <a:pt x="364" y="7147"/>
                  <a:pt x="340" y="7153"/>
                  <a:pt x="320" y="7167"/>
                </a:cubicBezTo>
                <a:cubicBezTo>
                  <a:pt x="274" y="7198"/>
                  <a:pt x="250" y="7215"/>
                  <a:pt x="309" y="7329"/>
                </a:cubicBezTo>
                <a:lnTo>
                  <a:pt x="292" y="7340"/>
                </a:lnTo>
                <a:lnTo>
                  <a:pt x="371" y="7444"/>
                </a:lnTo>
                <a:cubicBezTo>
                  <a:pt x="489" y="7645"/>
                  <a:pt x="742" y="8015"/>
                  <a:pt x="1220" y="8726"/>
                </a:cubicBezTo>
                <a:cubicBezTo>
                  <a:pt x="1796" y="9579"/>
                  <a:pt x="2582" y="10739"/>
                  <a:pt x="3424" y="11983"/>
                </a:cubicBezTo>
                <a:cubicBezTo>
                  <a:pt x="4473" y="13535"/>
                  <a:pt x="5652" y="15271"/>
                  <a:pt x="6594" y="16668"/>
                </a:cubicBezTo>
                <a:lnTo>
                  <a:pt x="229" y="8546"/>
                </a:lnTo>
                <a:cubicBezTo>
                  <a:pt x="207" y="8517"/>
                  <a:pt x="172" y="8502"/>
                  <a:pt x="137" y="8502"/>
                </a:cubicBezTo>
                <a:cubicBezTo>
                  <a:pt x="113" y="8502"/>
                  <a:pt x="88" y="8509"/>
                  <a:pt x="66" y="8525"/>
                </a:cubicBezTo>
                <a:cubicBezTo>
                  <a:pt x="11" y="8563"/>
                  <a:pt x="1" y="8636"/>
                  <a:pt x="35" y="8688"/>
                </a:cubicBezTo>
                <a:lnTo>
                  <a:pt x="5634" y="16986"/>
                </a:lnTo>
                <a:cubicBezTo>
                  <a:pt x="4633" y="15770"/>
                  <a:pt x="3258" y="14065"/>
                  <a:pt x="2274" y="12846"/>
                </a:cubicBezTo>
                <a:cubicBezTo>
                  <a:pt x="1771" y="12222"/>
                  <a:pt x="1324" y="11671"/>
                  <a:pt x="1006" y="11276"/>
                </a:cubicBezTo>
                <a:cubicBezTo>
                  <a:pt x="739" y="10947"/>
                  <a:pt x="593" y="10770"/>
                  <a:pt x="507" y="10681"/>
                </a:cubicBezTo>
                <a:cubicBezTo>
                  <a:pt x="499" y="10670"/>
                  <a:pt x="496" y="10663"/>
                  <a:pt x="489" y="10656"/>
                </a:cubicBezTo>
                <a:lnTo>
                  <a:pt x="486" y="10660"/>
                </a:lnTo>
                <a:cubicBezTo>
                  <a:pt x="438" y="10613"/>
                  <a:pt x="408" y="10596"/>
                  <a:pt x="384" y="10596"/>
                </a:cubicBezTo>
                <a:cubicBezTo>
                  <a:pt x="363" y="10596"/>
                  <a:pt x="346" y="10609"/>
                  <a:pt x="323" y="10625"/>
                </a:cubicBezTo>
                <a:cubicBezTo>
                  <a:pt x="295" y="10642"/>
                  <a:pt x="278" y="10670"/>
                  <a:pt x="271" y="10701"/>
                </a:cubicBezTo>
                <a:cubicBezTo>
                  <a:pt x="264" y="10732"/>
                  <a:pt x="271" y="10767"/>
                  <a:pt x="292" y="10791"/>
                </a:cubicBezTo>
                <a:cubicBezTo>
                  <a:pt x="1625" y="12734"/>
                  <a:pt x="3438" y="15385"/>
                  <a:pt x="4436" y="16882"/>
                </a:cubicBezTo>
                <a:cubicBezTo>
                  <a:pt x="2360" y="14634"/>
                  <a:pt x="1681" y="13954"/>
                  <a:pt x="1428" y="13771"/>
                </a:cubicBezTo>
                <a:cubicBezTo>
                  <a:pt x="1425" y="13767"/>
                  <a:pt x="1422" y="13764"/>
                  <a:pt x="1418" y="13761"/>
                </a:cubicBezTo>
                <a:lnTo>
                  <a:pt x="1414" y="13764"/>
                </a:lnTo>
                <a:cubicBezTo>
                  <a:pt x="1358" y="13723"/>
                  <a:pt x="1325" y="13710"/>
                  <a:pt x="1300" y="13710"/>
                </a:cubicBezTo>
                <a:cubicBezTo>
                  <a:pt x="1280" y="13710"/>
                  <a:pt x="1266" y="13719"/>
                  <a:pt x="1251" y="13729"/>
                </a:cubicBezTo>
                <a:cubicBezTo>
                  <a:pt x="1224" y="13746"/>
                  <a:pt x="1206" y="13774"/>
                  <a:pt x="1200" y="13806"/>
                </a:cubicBezTo>
                <a:cubicBezTo>
                  <a:pt x="1196" y="13836"/>
                  <a:pt x="1203" y="13871"/>
                  <a:pt x="1220" y="13895"/>
                </a:cubicBezTo>
                <a:cubicBezTo>
                  <a:pt x="1654" y="14522"/>
                  <a:pt x="2353" y="15541"/>
                  <a:pt x="2426" y="15677"/>
                </a:cubicBezTo>
                <a:cubicBezTo>
                  <a:pt x="2430" y="15686"/>
                  <a:pt x="2436" y="15697"/>
                  <a:pt x="2444" y="15707"/>
                </a:cubicBezTo>
                <a:cubicBezTo>
                  <a:pt x="2465" y="15742"/>
                  <a:pt x="2502" y="15760"/>
                  <a:pt x="2541" y="15760"/>
                </a:cubicBezTo>
                <a:cubicBezTo>
                  <a:pt x="2565" y="15760"/>
                  <a:pt x="2589" y="15753"/>
                  <a:pt x="2610" y="15739"/>
                </a:cubicBezTo>
                <a:cubicBezTo>
                  <a:pt x="2637" y="15721"/>
                  <a:pt x="2655" y="15694"/>
                  <a:pt x="2662" y="15662"/>
                </a:cubicBezTo>
                <a:cubicBezTo>
                  <a:pt x="2669" y="15611"/>
                  <a:pt x="2676" y="15587"/>
                  <a:pt x="2100" y="14748"/>
                </a:cubicBezTo>
                <a:lnTo>
                  <a:pt x="2100" y="14748"/>
                </a:lnTo>
                <a:cubicBezTo>
                  <a:pt x="2939" y="15621"/>
                  <a:pt x="4238" y="17021"/>
                  <a:pt x="5198" y="18064"/>
                </a:cubicBezTo>
                <a:cubicBezTo>
                  <a:pt x="5222" y="18090"/>
                  <a:pt x="5255" y="18104"/>
                  <a:pt x="5288" y="18104"/>
                </a:cubicBezTo>
                <a:cubicBezTo>
                  <a:pt x="5311" y="18104"/>
                  <a:pt x="5334" y="18097"/>
                  <a:pt x="5354" y="18085"/>
                </a:cubicBezTo>
                <a:cubicBezTo>
                  <a:pt x="5382" y="18067"/>
                  <a:pt x="5399" y="18036"/>
                  <a:pt x="5406" y="18005"/>
                </a:cubicBezTo>
                <a:cubicBezTo>
                  <a:pt x="5409" y="17991"/>
                  <a:pt x="5413" y="17977"/>
                  <a:pt x="5375" y="17904"/>
                </a:cubicBezTo>
                <a:lnTo>
                  <a:pt x="5375" y="17901"/>
                </a:lnTo>
                <a:cubicBezTo>
                  <a:pt x="5372" y="17898"/>
                  <a:pt x="5367" y="17894"/>
                  <a:pt x="5367" y="17890"/>
                </a:cubicBezTo>
                <a:cubicBezTo>
                  <a:pt x="5226" y="17631"/>
                  <a:pt x="4630" y="16702"/>
                  <a:pt x="2153" y="13078"/>
                </a:cubicBezTo>
                <a:lnTo>
                  <a:pt x="2153" y="13078"/>
                </a:lnTo>
                <a:cubicBezTo>
                  <a:pt x="5530" y="17271"/>
                  <a:pt x="6445" y="18379"/>
                  <a:pt x="6747" y="18639"/>
                </a:cubicBezTo>
                <a:lnTo>
                  <a:pt x="6757" y="18653"/>
                </a:lnTo>
                <a:lnTo>
                  <a:pt x="6760" y="18649"/>
                </a:lnTo>
                <a:cubicBezTo>
                  <a:pt x="6816" y="18693"/>
                  <a:pt x="6849" y="18708"/>
                  <a:pt x="6874" y="18708"/>
                </a:cubicBezTo>
                <a:cubicBezTo>
                  <a:pt x="6894" y="18708"/>
                  <a:pt x="6908" y="18698"/>
                  <a:pt x="6923" y="18688"/>
                </a:cubicBezTo>
                <a:cubicBezTo>
                  <a:pt x="6979" y="18649"/>
                  <a:pt x="6996" y="18573"/>
                  <a:pt x="6958" y="18518"/>
                </a:cubicBezTo>
                <a:lnTo>
                  <a:pt x="2128" y="11359"/>
                </a:lnTo>
                <a:lnTo>
                  <a:pt x="8399" y="19363"/>
                </a:lnTo>
                <a:cubicBezTo>
                  <a:pt x="8423" y="19394"/>
                  <a:pt x="8458" y="19412"/>
                  <a:pt x="8497" y="19412"/>
                </a:cubicBezTo>
                <a:cubicBezTo>
                  <a:pt x="8517" y="19412"/>
                  <a:pt x="8541" y="19404"/>
                  <a:pt x="8562" y="19391"/>
                </a:cubicBezTo>
                <a:cubicBezTo>
                  <a:pt x="8618" y="19353"/>
                  <a:pt x="8642" y="19335"/>
                  <a:pt x="8583" y="19221"/>
                </a:cubicBezTo>
                <a:lnTo>
                  <a:pt x="8590" y="19214"/>
                </a:lnTo>
                <a:lnTo>
                  <a:pt x="8562" y="19179"/>
                </a:lnTo>
                <a:cubicBezTo>
                  <a:pt x="8500" y="19065"/>
                  <a:pt x="8372" y="18875"/>
                  <a:pt x="8146" y="18542"/>
                </a:cubicBezTo>
                <a:cubicBezTo>
                  <a:pt x="7859" y="18112"/>
                  <a:pt x="7454" y="17509"/>
                  <a:pt x="6972" y="16799"/>
                </a:cubicBezTo>
                <a:cubicBezTo>
                  <a:pt x="6016" y="15379"/>
                  <a:pt x="4769" y="13535"/>
                  <a:pt x="3625" y="11848"/>
                </a:cubicBezTo>
                <a:cubicBezTo>
                  <a:pt x="3237" y="11273"/>
                  <a:pt x="2852" y="10708"/>
                  <a:pt x="2495" y="10177"/>
                </a:cubicBezTo>
                <a:lnTo>
                  <a:pt x="2495" y="10177"/>
                </a:lnTo>
                <a:lnTo>
                  <a:pt x="9144" y="18739"/>
                </a:lnTo>
                <a:cubicBezTo>
                  <a:pt x="9168" y="18770"/>
                  <a:pt x="9205" y="18786"/>
                  <a:pt x="9242" y="18786"/>
                </a:cubicBezTo>
                <a:cubicBezTo>
                  <a:pt x="9265" y="18786"/>
                  <a:pt x="9288" y="18780"/>
                  <a:pt x="9307" y="18767"/>
                </a:cubicBezTo>
                <a:cubicBezTo>
                  <a:pt x="9331" y="18747"/>
                  <a:pt x="9352" y="18718"/>
                  <a:pt x="9359" y="18688"/>
                </a:cubicBezTo>
                <a:cubicBezTo>
                  <a:pt x="9376" y="18587"/>
                  <a:pt x="9387" y="18539"/>
                  <a:pt x="3826" y="10403"/>
                </a:cubicBezTo>
                <a:cubicBezTo>
                  <a:pt x="3646" y="10143"/>
                  <a:pt x="3469" y="9880"/>
                  <a:pt x="3293" y="9627"/>
                </a:cubicBezTo>
                <a:lnTo>
                  <a:pt x="3293" y="9627"/>
                </a:lnTo>
                <a:cubicBezTo>
                  <a:pt x="4027" y="10587"/>
                  <a:pt x="4848" y="11668"/>
                  <a:pt x="5673" y="12749"/>
                </a:cubicBezTo>
                <a:cubicBezTo>
                  <a:pt x="6920" y="14388"/>
                  <a:pt x="8171" y="16027"/>
                  <a:pt x="9114" y="17256"/>
                </a:cubicBezTo>
                <a:cubicBezTo>
                  <a:pt x="9581" y="17873"/>
                  <a:pt x="9973" y="18382"/>
                  <a:pt x="10249" y="18742"/>
                </a:cubicBezTo>
                <a:cubicBezTo>
                  <a:pt x="10465" y="19024"/>
                  <a:pt x="10590" y="19183"/>
                  <a:pt x="10665" y="19266"/>
                </a:cubicBezTo>
                <a:cubicBezTo>
                  <a:pt x="10669" y="19273"/>
                  <a:pt x="10673" y="19276"/>
                  <a:pt x="10673" y="19280"/>
                </a:cubicBezTo>
                <a:lnTo>
                  <a:pt x="10676" y="19280"/>
                </a:lnTo>
                <a:cubicBezTo>
                  <a:pt x="10728" y="19336"/>
                  <a:pt x="10759" y="19355"/>
                  <a:pt x="10785" y="19355"/>
                </a:cubicBezTo>
                <a:cubicBezTo>
                  <a:pt x="10806" y="19355"/>
                  <a:pt x="10825" y="19344"/>
                  <a:pt x="10849" y="19329"/>
                </a:cubicBezTo>
                <a:cubicBezTo>
                  <a:pt x="10876" y="19311"/>
                  <a:pt x="10894" y="19283"/>
                  <a:pt x="10901" y="19249"/>
                </a:cubicBezTo>
                <a:cubicBezTo>
                  <a:pt x="10901" y="19238"/>
                  <a:pt x="10905" y="19228"/>
                  <a:pt x="10860" y="19152"/>
                </a:cubicBezTo>
                <a:lnTo>
                  <a:pt x="10866" y="19145"/>
                </a:lnTo>
                <a:cubicBezTo>
                  <a:pt x="10863" y="19134"/>
                  <a:pt x="10846" y="19117"/>
                  <a:pt x="10822" y="19086"/>
                </a:cubicBezTo>
                <a:cubicBezTo>
                  <a:pt x="10555" y="18646"/>
                  <a:pt x="9397" y="16917"/>
                  <a:pt x="4498" y="9683"/>
                </a:cubicBezTo>
                <a:lnTo>
                  <a:pt x="4498" y="9683"/>
                </a:lnTo>
                <a:cubicBezTo>
                  <a:pt x="5143" y="10538"/>
                  <a:pt x="5839" y="11460"/>
                  <a:pt x="6536" y="12381"/>
                </a:cubicBezTo>
                <a:cubicBezTo>
                  <a:pt x="10201" y="17239"/>
                  <a:pt x="11247" y="18587"/>
                  <a:pt x="11594" y="18923"/>
                </a:cubicBezTo>
                <a:cubicBezTo>
                  <a:pt x="11608" y="18944"/>
                  <a:pt x="11618" y="18961"/>
                  <a:pt x="11632" y="18979"/>
                </a:cubicBezTo>
                <a:lnTo>
                  <a:pt x="11646" y="18971"/>
                </a:lnTo>
                <a:cubicBezTo>
                  <a:pt x="11697" y="19015"/>
                  <a:pt x="11727" y="19028"/>
                  <a:pt x="11750" y="19028"/>
                </a:cubicBezTo>
                <a:cubicBezTo>
                  <a:pt x="11769" y="19028"/>
                  <a:pt x="11783" y="19019"/>
                  <a:pt x="11799" y="19009"/>
                </a:cubicBezTo>
                <a:cubicBezTo>
                  <a:pt x="11826" y="18992"/>
                  <a:pt x="11844" y="18964"/>
                  <a:pt x="11850" y="18930"/>
                </a:cubicBezTo>
                <a:cubicBezTo>
                  <a:pt x="11858" y="18899"/>
                  <a:pt x="11847" y="18867"/>
                  <a:pt x="11829" y="18840"/>
                </a:cubicBezTo>
                <a:cubicBezTo>
                  <a:pt x="9072" y="14904"/>
                  <a:pt x="5340" y="9516"/>
                  <a:pt x="3351" y="6512"/>
                </a:cubicBezTo>
                <a:lnTo>
                  <a:pt x="3351" y="6512"/>
                </a:lnTo>
                <a:cubicBezTo>
                  <a:pt x="4325" y="7836"/>
                  <a:pt x="5631" y="9603"/>
                  <a:pt x="6937" y="11356"/>
                </a:cubicBezTo>
                <a:cubicBezTo>
                  <a:pt x="11617" y="17641"/>
                  <a:pt x="12231" y="18297"/>
                  <a:pt x="12412" y="18297"/>
                </a:cubicBezTo>
                <a:cubicBezTo>
                  <a:pt x="12435" y="18297"/>
                  <a:pt x="12451" y="18286"/>
                  <a:pt x="12467" y="18275"/>
                </a:cubicBezTo>
                <a:cubicBezTo>
                  <a:pt x="12495" y="18258"/>
                  <a:pt x="12512" y="18227"/>
                  <a:pt x="12519" y="18195"/>
                </a:cubicBezTo>
                <a:cubicBezTo>
                  <a:pt x="12523" y="18165"/>
                  <a:pt x="12515" y="18133"/>
                  <a:pt x="12498" y="18105"/>
                </a:cubicBezTo>
                <a:cubicBezTo>
                  <a:pt x="9682" y="14082"/>
                  <a:pt x="5846" y="8539"/>
                  <a:pt x="3912" y="5604"/>
                </a:cubicBezTo>
                <a:lnTo>
                  <a:pt x="3912" y="5604"/>
                </a:lnTo>
                <a:cubicBezTo>
                  <a:pt x="4935" y="6973"/>
                  <a:pt x="6376" y="8903"/>
                  <a:pt x="7811" y="10815"/>
                </a:cubicBezTo>
                <a:cubicBezTo>
                  <a:pt x="9363" y="12884"/>
                  <a:pt x="10603" y="14526"/>
                  <a:pt x="11500" y="15701"/>
                </a:cubicBezTo>
                <a:cubicBezTo>
                  <a:pt x="12969" y="17631"/>
                  <a:pt x="13212" y="17944"/>
                  <a:pt x="13328" y="17944"/>
                </a:cubicBezTo>
                <a:cubicBezTo>
                  <a:pt x="13350" y="17944"/>
                  <a:pt x="13368" y="17932"/>
                  <a:pt x="13389" y="17918"/>
                </a:cubicBezTo>
                <a:cubicBezTo>
                  <a:pt x="13417" y="17898"/>
                  <a:pt x="13434" y="17869"/>
                  <a:pt x="13441" y="17835"/>
                </a:cubicBezTo>
                <a:cubicBezTo>
                  <a:pt x="13468" y="17703"/>
                  <a:pt x="12990" y="16951"/>
                  <a:pt x="7558" y="9034"/>
                </a:cubicBezTo>
                <a:cubicBezTo>
                  <a:pt x="7000" y="8220"/>
                  <a:pt x="6435" y="7399"/>
                  <a:pt x="5912" y="6637"/>
                </a:cubicBezTo>
                <a:lnTo>
                  <a:pt x="5912" y="6637"/>
                </a:lnTo>
                <a:lnTo>
                  <a:pt x="14279" y="17724"/>
                </a:lnTo>
                <a:cubicBezTo>
                  <a:pt x="14302" y="17755"/>
                  <a:pt x="14337" y="17771"/>
                  <a:pt x="14373" y="17771"/>
                </a:cubicBezTo>
                <a:cubicBezTo>
                  <a:pt x="14398" y="17771"/>
                  <a:pt x="14423" y="17764"/>
                  <a:pt x="14446" y="17749"/>
                </a:cubicBezTo>
                <a:cubicBezTo>
                  <a:pt x="14498" y="17711"/>
                  <a:pt x="14511" y="17637"/>
                  <a:pt x="14473" y="17582"/>
                </a:cubicBezTo>
                <a:cubicBezTo>
                  <a:pt x="12384" y="14495"/>
                  <a:pt x="9186" y="9769"/>
                  <a:pt x="6875" y="6342"/>
                </a:cubicBezTo>
                <a:lnTo>
                  <a:pt x="6875" y="6342"/>
                </a:lnTo>
                <a:cubicBezTo>
                  <a:pt x="7675" y="7427"/>
                  <a:pt x="8566" y="8626"/>
                  <a:pt x="9453" y="9817"/>
                </a:cubicBezTo>
                <a:cubicBezTo>
                  <a:pt x="13631" y="15424"/>
                  <a:pt x="14789" y="16938"/>
                  <a:pt x="15163" y="17312"/>
                </a:cubicBezTo>
                <a:cubicBezTo>
                  <a:pt x="15176" y="17333"/>
                  <a:pt x="15191" y="17350"/>
                  <a:pt x="15205" y="17370"/>
                </a:cubicBezTo>
                <a:lnTo>
                  <a:pt x="15218" y="17364"/>
                </a:lnTo>
                <a:cubicBezTo>
                  <a:pt x="15271" y="17409"/>
                  <a:pt x="15303" y="17423"/>
                  <a:pt x="15326" y="17423"/>
                </a:cubicBezTo>
                <a:cubicBezTo>
                  <a:pt x="15344" y="17423"/>
                  <a:pt x="15357" y="17414"/>
                  <a:pt x="15371" y="17405"/>
                </a:cubicBezTo>
                <a:cubicBezTo>
                  <a:pt x="15398" y="17385"/>
                  <a:pt x="15416" y="17357"/>
                  <a:pt x="15423" y="17325"/>
                </a:cubicBezTo>
                <a:cubicBezTo>
                  <a:pt x="15429" y="17295"/>
                  <a:pt x="15423" y="17263"/>
                  <a:pt x="15405" y="17236"/>
                </a:cubicBezTo>
                <a:cubicBezTo>
                  <a:pt x="13350" y="14242"/>
                  <a:pt x="8951" y="7798"/>
                  <a:pt x="6525" y="4177"/>
                </a:cubicBezTo>
                <a:lnTo>
                  <a:pt x="6525" y="4177"/>
                </a:lnTo>
                <a:cubicBezTo>
                  <a:pt x="8971" y="7423"/>
                  <a:pt x="13230" y="13099"/>
                  <a:pt x="15845" y="16595"/>
                </a:cubicBezTo>
                <a:cubicBezTo>
                  <a:pt x="15868" y="16626"/>
                  <a:pt x="15903" y="16642"/>
                  <a:pt x="15939" y="16642"/>
                </a:cubicBezTo>
                <a:cubicBezTo>
                  <a:pt x="15964" y="16642"/>
                  <a:pt x="15989" y="16634"/>
                  <a:pt x="16011" y="16619"/>
                </a:cubicBezTo>
                <a:cubicBezTo>
                  <a:pt x="16064" y="16580"/>
                  <a:pt x="16078" y="16508"/>
                  <a:pt x="16040" y="16456"/>
                </a:cubicBezTo>
                <a:lnTo>
                  <a:pt x="7336" y="3550"/>
                </a:lnTo>
                <a:lnTo>
                  <a:pt x="7336" y="3550"/>
                </a:lnTo>
                <a:cubicBezTo>
                  <a:pt x="9553" y="6443"/>
                  <a:pt x="13493" y="11744"/>
                  <a:pt x="16372" y="15652"/>
                </a:cubicBezTo>
                <a:cubicBezTo>
                  <a:pt x="16396" y="15684"/>
                  <a:pt x="16433" y="15702"/>
                  <a:pt x="16471" y="15702"/>
                </a:cubicBezTo>
                <a:cubicBezTo>
                  <a:pt x="16495" y="15702"/>
                  <a:pt x="16518" y="15695"/>
                  <a:pt x="16539" y="15680"/>
                </a:cubicBezTo>
                <a:cubicBezTo>
                  <a:pt x="16593" y="15642"/>
                  <a:pt x="16608" y="15569"/>
                  <a:pt x="16569" y="15514"/>
                </a:cubicBezTo>
                <a:lnTo>
                  <a:pt x="8378" y="3369"/>
                </a:lnTo>
                <a:lnTo>
                  <a:pt x="8378" y="3369"/>
                </a:lnTo>
                <a:cubicBezTo>
                  <a:pt x="9328" y="4648"/>
                  <a:pt x="10520" y="6283"/>
                  <a:pt x="11639" y="7815"/>
                </a:cubicBezTo>
                <a:cubicBezTo>
                  <a:pt x="16480" y="14455"/>
                  <a:pt x="17086" y="15198"/>
                  <a:pt x="17288" y="15198"/>
                </a:cubicBezTo>
                <a:cubicBezTo>
                  <a:pt x="17315" y="15198"/>
                  <a:pt x="17334" y="15185"/>
                  <a:pt x="17356" y="15171"/>
                </a:cubicBezTo>
                <a:cubicBezTo>
                  <a:pt x="17383" y="15150"/>
                  <a:pt x="17401" y="15122"/>
                  <a:pt x="17408" y="15091"/>
                </a:cubicBezTo>
                <a:cubicBezTo>
                  <a:pt x="17415" y="15060"/>
                  <a:pt x="17408" y="15029"/>
                  <a:pt x="17388" y="15000"/>
                </a:cubicBezTo>
                <a:cubicBezTo>
                  <a:pt x="15315" y="11962"/>
                  <a:pt x="12069" y="7184"/>
                  <a:pt x="9907" y="3976"/>
                </a:cubicBezTo>
                <a:lnTo>
                  <a:pt x="9907" y="3976"/>
                </a:lnTo>
                <a:cubicBezTo>
                  <a:pt x="16070" y="12250"/>
                  <a:pt x="17467" y="14062"/>
                  <a:pt x="17862" y="14405"/>
                </a:cubicBezTo>
                <a:cubicBezTo>
                  <a:pt x="17866" y="14408"/>
                  <a:pt x="17866" y="14412"/>
                  <a:pt x="17866" y="14412"/>
                </a:cubicBezTo>
                <a:lnTo>
                  <a:pt x="17869" y="14412"/>
                </a:lnTo>
                <a:cubicBezTo>
                  <a:pt x="17931" y="14463"/>
                  <a:pt x="17967" y="14480"/>
                  <a:pt x="17993" y="14480"/>
                </a:cubicBezTo>
                <a:cubicBezTo>
                  <a:pt x="18013" y="14480"/>
                  <a:pt x="18027" y="14471"/>
                  <a:pt x="18042" y="14460"/>
                </a:cubicBezTo>
                <a:cubicBezTo>
                  <a:pt x="18066" y="14439"/>
                  <a:pt x="18087" y="14415"/>
                  <a:pt x="18090" y="14381"/>
                </a:cubicBezTo>
                <a:cubicBezTo>
                  <a:pt x="18104" y="14311"/>
                  <a:pt x="18108" y="14294"/>
                  <a:pt x="9726" y="1911"/>
                </a:cubicBezTo>
                <a:lnTo>
                  <a:pt x="9726" y="1911"/>
                </a:lnTo>
                <a:cubicBezTo>
                  <a:pt x="11767" y="4530"/>
                  <a:pt x="15589" y="9654"/>
                  <a:pt x="18347" y="13404"/>
                </a:cubicBezTo>
                <a:cubicBezTo>
                  <a:pt x="18369" y="13434"/>
                  <a:pt x="18406" y="13452"/>
                  <a:pt x="18445" y="13452"/>
                </a:cubicBezTo>
                <a:cubicBezTo>
                  <a:pt x="18454" y="13452"/>
                  <a:pt x="18463" y="13451"/>
                  <a:pt x="18472" y="13449"/>
                </a:cubicBezTo>
                <a:cubicBezTo>
                  <a:pt x="18517" y="13438"/>
                  <a:pt x="18555" y="13400"/>
                  <a:pt x="18562" y="13355"/>
                </a:cubicBezTo>
                <a:cubicBezTo>
                  <a:pt x="18568" y="13334"/>
                  <a:pt x="18568" y="13321"/>
                  <a:pt x="18538" y="13265"/>
                </a:cubicBezTo>
                <a:lnTo>
                  <a:pt x="18541" y="13262"/>
                </a:lnTo>
                <a:cubicBezTo>
                  <a:pt x="18541" y="13258"/>
                  <a:pt x="18520" y="13233"/>
                  <a:pt x="18489" y="13188"/>
                </a:cubicBezTo>
                <a:cubicBezTo>
                  <a:pt x="18420" y="13085"/>
                  <a:pt x="18291" y="12897"/>
                  <a:pt x="18056" y="12555"/>
                </a:cubicBezTo>
                <a:cubicBezTo>
                  <a:pt x="13593" y="6114"/>
                  <a:pt x="11476" y="2989"/>
                  <a:pt x="10555" y="1564"/>
                </a:cubicBezTo>
                <a:lnTo>
                  <a:pt x="10555" y="1564"/>
                </a:lnTo>
                <a:cubicBezTo>
                  <a:pt x="11882" y="3227"/>
                  <a:pt x="14535" y="6741"/>
                  <a:pt x="16296" y="9066"/>
                </a:cubicBezTo>
                <a:cubicBezTo>
                  <a:pt x="16993" y="9984"/>
                  <a:pt x="17605" y="10794"/>
                  <a:pt x="18045" y="11377"/>
                </a:cubicBezTo>
                <a:cubicBezTo>
                  <a:pt x="18662" y="12185"/>
                  <a:pt x="18789" y="12352"/>
                  <a:pt x="18869" y="12352"/>
                </a:cubicBezTo>
                <a:cubicBezTo>
                  <a:pt x="18890" y="12352"/>
                  <a:pt x="18907" y="12340"/>
                  <a:pt x="18929" y="12326"/>
                </a:cubicBezTo>
                <a:cubicBezTo>
                  <a:pt x="18957" y="12305"/>
                  <a:pt x="18974" y="12277"/>
                  <a:pt x="18981" y="12243"/>
                </a:cubicBezTo>
                <a:cubicBezTo>
                  <a:pt x="18992" y="12191"/>
                  <a:pt x="19019" y="12045"/>
                  <a:pt x="13694" y="4267"/>
                </a:cubicBezTo>
                <a:lnTo>
                  <a:pt x="13694" y="4267"/>
                </a:lnTo>
                <a:cubicBezTo>
                  <a:pt x="18444" y="10500"/>
                  <a:pt x="19055" y="11160"/>
                  <a:pt x="19236" y="11160"/>
                </a:cubicBezTo>
                <a:cubicBezTo>
                  <a:pt x="19260" y="11160"/>
                  <a:pt x="19276" y="11149"/>
                  <a:pt x="19293" y="11138"/>
                </a:cubicBezTo>
                <a:cubicBezTo>
                  <a:pt x="19321" y="11120"/>
                  <a:pt x="19338" y="11092"/>
                  <a:pt x="19345" y="11058"/>
                </a:cubicBezTo>
                <a:cubicBezTo>
                  <a:pt x="19355" y="11002"/>
                  <a:pt x="19379" y="10881"/>
                  <a:pt x="14252" y="3394"/>
                </a:cubicBezTo>
                <a:lnTo>
                  <a:pt x="14252" y="3394"/>
                </a:lnTo>
                <a:cubicBezTo>
                  <a:pt x="14647" y="3889"/>
                  <a:pt x="15066" y="4419"/>
                  <a:pt x="15482" y="4943"/>
                </a:cubicBezTo>
                <a:cubicBezTo>
                  <a:pt x="18021" y="8130"/>
                  <a:pt x="18766" y="9024"/>
                  <a:pt x="19033" y="9246"/>
                </a:cubicBezTo>
                <a:lnTo>
                  <a:pt x="19040" y="9256"/>
                </a:lnTo>
                <a:lnTo>
                  <a:pt x="19043" y="9253"/>
                </a:lnTo>
                <a:cubicBezTo>
                  <a:pt x="19097" y="9295"/>
                  <a:pt x="19130" y="9309"/>
                  <a:pt x="19155" y="9309"/>
                </a:cubicBezTo>
                <a:cubicBezTo>
                  <a:pt x="19176" y="9309"/>
                  <a:pt x="19192" y="9299"/>
                  <a:pt x="19209" y="9288"/>
                </a:cubicBezTo>
                <a:cubicBezTo>
                  <a:pt x="19234" y="9270"/>
                  <a:pt x="19254" y="9242"/>
                  <a:pt x="19259" y="9211"/>
                </a:cubicBezTo>
                <a:cubicBezTo>
                  <a:pt x="19265" y="9180"/>
                  <a:pt x="19259" y="9145"/>
                  <a:pt x="19241" y="9121"/>
                </a:cubicBezTo>
                <a:lnTo>
                  <a:pt x="15028" y="2874"/>
                </a:lnTo>
                <a:lnTo>
                  <a:pt x="18523" y="6758"/>
                </a:lnTo>
                <a:cubicBezTo>
                  <a:pt x="18546" y="6785"/>
                  <a:pt x="18579" y="6798"/>
                  <a:pt x="18612" y="6798"/>
                </a:cubicBezTo>
                <a:cubicBezTo>
                  <a:pt x="18638" y="6798"/>
                  <a:pt x="18665" y="6789"/>
                  <a:pt x="18686" y="6772"/>
                </a:cubicBezTo>
                <a:cubicBezTo>
                  <a:pt x="18739" y="6734"/>
                  <a:pt x="18749" y="6661"/>
                  <a:pt x="18711" y="6609"/>
                </a:cubicBezTo>
                <a:cubicBezTo>
                  <a:pt x="17612" y="5005"/>
                  <a:pt x="15956" y="2573"/>
                  <a:pt x="15842" y="2361"/>
                </a:cubicBezTo>
                <a:cubicBezTo>
                  <a:pt x="15838" y="2351"/>
                  <a:pt x="15832" y="2340"/>
                  <a:pt x="15824" y="2330"/>
                </a:cubicBezTo>
                <a:cubicBezTo>
                  <a:pt x="15803" y="2296"/>
                  <a:pt x="15766" y="2277"/>
                  <a:pt x="15727" y="2277"/>
                </a:cubicBezTo>
                <a:cubicBezTo>
                  <a:pt x="15703" y="2277"/>
                  <a:pt x="15679" y="2284"/>
                  <a:pt x="15658" y="2298"/>
                </a:cubicBezTo>
                <a:cubicBezTo>
                  <a:pt x="15630" y="2316"/>
                  <a:pt x="15613" y="2344"/>
                  <a:pt x="15606" y="2375"/>
                </a:cubicBezTo>
                <a:cubicBezTo>
                  <a:pt x="15596" y="2431"/>
                  <a:pt x="15589" y="2469"/>
                  <a:pt x="17484" y="5244"/>
                </a:cubicBezTo>
                <a:lnTo>
                  <a:pt x="14051" y="1425"/>
                </a:lnTo>
                <a:cubicBezTo>
                  <a:pt x="14027" y="1400"/>
                  <a:pt x="13994" y="1387"/>
                  <a:pt x="13961" y="1387"/>
                </a:cubicBezTo>
                <a:cubicBezTo>
                  <a:pt x="13935" y="1387"/>
                  <a:pt x="13909" y="1395"/>
                  <a:pt x="13888" y="1412"/>
                </a:cubicBezTo>
                <a:cubicBezTo>
                  <a:pt x="13836" y="1450"/>
                  <a:pt x="13825" y="1523"/>
                  <a:pt x="13860" y="1575"/>
                </a:cubicBezTo>
                <a:lnTo>
                  <a:pt x="17903" y="7569"/>
                </a:lnTo>
                <a:cubicBezTo>
                  <a:pt x="16427" y="5757"/>
                  <a:pt x="13995" y="2690"/>
                  <a:pt x="12204" y="411"/>
                </a:cubicBezTo>
                <a:cubicBezTo>
                  <a:pt x="12179" y="380"/>
                  <a:pt x="12143" y="363"/>
                  <a:pt x="12107" y="363"/>
                </a:cubicBezTo>
                <a:cubicBezTo>
                  <a:pt x="12083" y="363"/>
                  <a:pt x="12058" y="371"/>
                  <a:pt x="12037" y="386"/>
                </a:cubicBezTo>
                <a:cubicBezTo>
                  <a:pt x="11982" y="424"/>
                  <a:pt x="11972" y="501"/>
                  <a:pt x="12007" y="552"/>
                </a:cubicBezTo>
                <a:cubicBezTo>
                  <a:pt x="14124" y="3629"/>
                  <a:pt x="17051" y="7911"/>
                  <a:pt x="18392" y="9935"/>
                </a:cubicBezTo>
                <a:cubicBezTo>
                  <a:pt x="16854" y="8036"/>
                  <a:pt x="13732" y="3924"/>
                  <a:pt x="12194" y="1900"/>
                </a:cubicBezTo>
                <a:cubicBezTo>
                  <a:pt x="11525" y="1020"/>
                  <a:pt x="11188" y="577"/>
                  <a:pt x="11009" y="362"/>
                </a:cubicBezTo>
                <a:cubicBezTo>
                  <a:pt x="10977" y="317"/>
                  <a:pt x="10946" y="272"/>
                  <a:pt x="10915" y="227"/>
                </a:cubicBezTo>
                <a:lnTo>
                  <a:pt x="10897" y="237"/>
                </a:lnTo>
                <a:cubicBezTo>
                  <a:pt x="10848" y="190"/>
                  <a:pt x="10819" y="174"/>
                  <a:pt x="10797" y="174"/>
                </a:cubicBezTo>
                <a:cubicBezTo>
                  <a:pt x="10779" y="174"/>
                  <a:pt x="10765" y="183"/>
                  <a:pt x="10748" y="195"/>
                </a:cubicBezTo>
                <a:cubicBezTo>
                  <a:pt x="10721" y="213"/>
                  <a:pt x="10704" y="240"/>
                  <a:pt x="10697" y="272"/>
                </a:cubicBezTo>
                <a:cubicBezTo>
                  <a:pt x="10689" y="303"/>
                  <a:pt x="10697" y="338"/>
                  <a:pt x="10714" y="362"/>
                </a:cubicBezTo>
                <a:cubicBezTo>
                  <a:pt x="12772" y="3345"/>
                  <a:pt x="15499" y="7334"/>
                  <a:pt x="17190" y="9849"/>
                </a:cubicBezTo>
                <a:cubicBezTo>
                  <a:pt x="16964" y="9554"/>
                  <a:pt x="16729" y="9239"/>
                  <a:pt x="16486" y="8920"/>
                </a:cubicBezTo>
                <a:cubicBezTo>
                  <a:pt x="10634" y="1179"/>
                  <a:pt x="9984" y="406"/>
                  <a:pt x="9795" y="406"/>
                </a:cubicBezTo>
                <a:cubicBezTo>
                  <a:pt x="9773" y="406"/>
                  <a:pt x="9757" y="416"/>
                  <a:pt x="9741" y="427"/>
                </a:cubicBezTo>
                <a:cubicBezTo>
                  <a:pt x="9716" y="445"/>
                  <a:pt x="9696" y="480"/>
                  <a:pt x="9688" y="511"/>
                </a:cubicBezTo>
                <a:cubicBezTo>
                  <a:pt x="9671" y="608"/>
                  <a:pt x="9643" y="757"/>
                  <a:pt x="14332" y="7586"/>
                </a:cubicBezTo>
                <a:cubicBezTo>
                  <a:pt x="14085" y="7257"/>
                  <a:pt x="13839" y="6928"/>
                  <a:pt x="13590" y="6595"/>
                </a:cubicBezTo>
                <a:cubicBezTo>
                  <a:pt x="9126" y="636"/>
                  <a:pt x="8533" y="0"/>
                  <a:pt x="83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106"/>
          <p:cNvSpPr txBox="1"/>
          <p:nvPr/>
        </p:nvSpPr>
        <p:spPr>
          <a:xfrm>
            <a:off x="9187229" y="1235467"/>
            <a:ext cx="2642800" cy="16840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buSzPts val="1100"/>
            </a:pPr>
            <a:r>
              <a:rPr lang="en" sz="1867" kern="0">
                <a:solidFill>
                  <a:srgbClr val="000000"/>
                </a:solidFill>
                <a:latin typeface="Barlow Semi Condensed"/>
                <a:ea typeface="Barlow Semi Condensed"/>
                <a:cs typeface="Barlow Semi Condensed"/>
                <a:sym typeface="Barlow Semi Condensed"/>
              </a:rPr>
              <a:t>How does the topic or issue of the story matter to the  world?</a:t>
            </a:r>
            <a:endParaRPr sz="1867" kern="0">
              <a:solidFill>
                <a:srgbClr val="000000"/>
              </a:solidFill>
              <a:latin typeface="Barlow Semi Condensed"/>
              <a:ea typeface="Barlow Semi Condensed"/>
              <a:cs typeface="Barlow Semi Condensed"/>
              <a:sym typeface="Barlow Semi Condensed"/>
            </a:endParaRPr>
          </a:p>
        </p:txBody>
      </p:sp>
      <p:sp>
        <p:nvSpPr>
          <p:cNvPr id="1975" name="Google Shape;1975;p106"/>
          <p:cNvSpPr txBox="1"/>
          <p:nvPr/>
        </p:nvSpPr>
        <p:spPr>
          <a:xfrm>
            <a:off x="9187167" y="3027567"/>
            <a:ext cx="2642800" cy="18064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buSzPts val="1100"/>
            </a:pPr>
            <a:r>
              <a:rPr lang="en" sz="1867" kern="0">
                <a:solidFill>
                  <a:srgbClr val="000000"/>
                </a:solidFill>
                <a:latin typeface="Barlow Semi Condensed"/>
                <a:ea typeface="Barlow Semi Condensed"/>
                <a:cs typeface="Barlow Semi Condensed"/>
                <a:sym typeface="Barlow Semi Condensed"/>
              </a:rPr>
              <a:t>How does that topic or issue impact your community?</a:t>
            </a:r>
            <a:endParaRPr sz="1867" kern="0">
              <a:solidFill>
                <a:srgbClr val="000000"/>
              </a:solidFill>
              <a:latin typeface="Barlow Semi Condensed"/>
              <a:ea typeface="Barlow Semi Condensed"/>
              <a:cs typeface="Barlow Semi Condensed"/>
              <a:sym typeface="Barlow Semi Condensed"/>
            </a:endParaRPr>
          </a:p>
        </p:txBody>
      </p:sp>
      <p:sp>
        <p:nvSpPr>
          <p:cNvPr id="1976" name="Google Shape;1976;p106"/>
          <p:cNvSpPr/>
          <p:nvPr/>
        </p:nvSpPr>
        <p:spPr>
          <a:xfrm>
            <a:off x="346067" y="1217692"/>
            <a:ext cx="5684400" cy="5423600"/>
          </a:xfrm>
          <a:prstGeom prst="ellipse">
            <a:avLst/>
          </a:prstGeom>
          <a:noFill/>
          <a:ln w="38100" cap="flat" cmpd="sng">
            <a:solidFill>
              <a:schemeClr val="lt1"/>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buSzPts val="1100"/>
            </a:pPr>
            <a:r>
              <a:rPr lang="en" sz="4000" b="1" kern="0">
                <a:solidFill>
                  <a:srgbClr val="FFFFFF"/>
                </a:solidFill>
                <a:latin typeface="Sue Ellen Francisco"/>
                <a:ea typeface="Sue Ellen Francisco"/>
                <a:cs typeface="Sue Ellen Francisco"/>
                <a:sym typeface="Sue Ellen Francisco"/>
              </a:rPr>
              <a:t>Nation/World </a:t>
            </a:r>
            <a:endParaRPr sz="1867" kern="0">
              <a:solidFill>
                <a:srgbClr val="FFFFFF"/>
              </a:solidFill>
              <a:latin typeface="Sue Ellen Francisco"/>
              <a:ea typeface="Sue Ellen Francisco"/>
              <a:cs typeface="Sue Ellen Francisco"/>
              <a:sym typeface="Sue Ellen Francisco"/>
            </a:endParaRPr>
          </a:p>
        </p:txBody>
      </p:sp>
      <p:sp>
        <p:nvSpPr>
          <p:cNvPr id="1977" name="Google Shape;1977;p106"/>
          <p:cNvSpPr/>
          <p:nvPr/>
        </p:nvSpPr>
        <p:spPr>
          <a:xfrm>
            <a:off x="1187315" y="3027569"/>
            <a:ext cx="4002000" cy="3613600"/>
          </a:xfrm>
          <a:prstGeom prst="ellipse">
            <a:avLst/>
          </a:prstGeom>
          <a:noFill/>
          <a:ln w="38100" cap="flat" cmpd="sng">
            <a:solidFill>
              <a:schemeClr val="lt1"/>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buSzPts val="1100"/>
            </a:pPr>
            <a:r>
              <a:rPr lang="en" sz="4000" b="1" kern="0">
                <a:solidFill>
                  <a:srgbClr val="FFFFFF"/>
                </a:solidFill>
                <a:latin typeface="Sue Ellen Francisco"/>
                <a:ea typeface="Sue Ellen Francisco"/>
                <a:cs typeface="Sue Ellen Francisco"/>
                <a:sym typeface="Sue Ellen Francisco"/>
              </a:rPr>
              <a:t>Community</a:t>
            </a:r>
            <a:endParaRPr sz="1867" kern="0">
              <a:solidFill>
                <a:srgbClr val="FFFFFF"/>
              </a:solidFill>
              <a:latin typeface="Sue Ellen Francisco"/>
              <a:ea typeface="Sue Ellen Francisco"/>
              <a:cs typeface="Sue Ellen Francisco"/>
              <a:sym typeface="Sue Ellen Francisco"/>
            </a:endParaRPr>
          </a:p>
        </p:txBody>
      </p:sp>
      <p:sp>
        <p:nvSpPr>
          <p:cNvPr id="1978" name="Google Shape;1978;p106"/>
          <p:cNvSpPr/>
          <p:nvPr/>
        </p:nvSpPr>
        <p:spPr>
          <a:xfrm>
            <a:off x="2300039" y="4946281"/>
            <a:ext cx="1775600" cy="1694800"/>
          </a:xfrm>
          <a:prstGeom prst="ellipse">
            <a:avLst/>
          </a:prstGeom>
          <a:noFill/>
          <a:ln w="38100" cap="flat" cmpd="sng">
            <a:solidFill>
              <a:schemeClr val="lt1"/>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buSzPts val="1100"/>
            </a:pPr>
            <a:r>
              <a:rPr lang="en" sz="4000" b="1" kern="0">
                <a:solidFill>
                  <a:srgbClr val="FFFFFF"/>
                </a:solidFill>
                <a:latin typeface="Sue Ellen Francisco"/>
                <a:ea typeface="Sue Ellen Francisco"/>
                <a:cs typeface="Sue Ellen Francisco"/>
                <a:sym typeface="Sue Ellen Francisco"/>
              </a:rPr>
              <a:t>Me</a:t>
            </a:r>
            <a:endParaRPr sz="1867" kern="0">
              <a:solidFill>
                <a:srgbClr val="FFFFFF"/>
              </a:solidFill>
              <a:latin typeface="Sue Ellen Francisco"/>
              <a:ea typeface="Sue Ellen Francisco"/>
              <a:cs typeface="Sue Ellen Francisco"/>
              <a:sym typeface="Sue Ellen Francisco"/>
            </a:endParaRPr>
          </a:p>
        </p:txBody>
      </p:sp>
      <p:sp>
        <p:nvSpPr>
          <p:cNvPr id="1979" name="Google Shape;1979;p106"/>
          <p:cNvSpPr txBox="1"/>
          <p:nvPr/>
        </p:nvSpPr>
        <p:spPr>
          <a:xfrm>
            <a:off x="6371833" y="1236953"/>
            <a:ext cx="2642800" cy="16932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600" kern="0">
                <a:solidFill>
                  <a:srgbClr val="000000"/>
                </a:solidFill>
                <a:latin typeface="Barlow Semi Condensed"/>
                <a:ea typeface="Barlow Semi Condensed"/>
                <a:cs typeface="Barlow Semi Condensed"/>
                <a:sym typeface="Barlow Semi Condensed"/>
              </a:rPr>
              <a:t>3 Branches of Government</a:t>
            </a:r>
            <a:endParaRPr sz="1600"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600" kern="0">
                <a:solidFill>
                  <a:srgbClr val="000000"/>
                </a:solidFill>
                <a:latin typeface="Barlow Semi Condensed"/>
                <a:ea typeface="Barlow Semi Condensed"/>
                <a:cs typeface="Barlow Semi Condensed"/>
                <a:sym typeface="Barlow Semi Condensed"/>
              </a:rPr>
              <a:t>Policies </a:t>
            </a:r>
            <a:endParaRPr sz="1600" kern="0">
              <a:solidFill>
                <a:srgbClr val="000000"/>
              </a:solidFill>
              <a:latin typeface="Barlow Semi Condensed"/>
              <a:ea typeface="Barlow Semi Condensed"/>
              <a:cs typeface="Barlow Semi Condensed"/>
              <a:sym typeface="Barlow Semi Condensed"/>
            </a:endParaRPr>
          </a:p>
        </p:txBody>
      </p:sp>
      <p:sp>
        <p:nvSpPr>
          <p:cNvPr id="1980" name="Google Shape;1980;p106"/>
          <p:cNvSpPr txBox="1"/>
          <p:nvPr/>
        </p:nvSpPr>
        <p:spPr>
          <a:xfrm>
            <a:off x="6371833" y="3029097"/>
            <a:ext cx="2642800" cy="18064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333" kern="0">
                <a:solidFill>
                  <a:srgbClr val="000000"/>
                </a:solidFill>
                <a:latin typeface="Barlow Semi Condensed"/>
                <a:ea typeface="Barlow Semi Condensed"/>
                <a:cs typeface="Barlow Semi Condensed"/>
                <a:sym typeface="Barlow Semi Condensed"/>
              </a:rPr>
              <a:t>Transportation</a:t>
            </a:r>
            <a:endParaRPr sz="1333"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333" kern="0">
                <a:solidFill>
                  <a:srgbClr val="000000"/>
                </a:solidFill>
                <a:latin typeface="Barlow Semi Condensed"/>
                <a:ea typeface="Barlow Semi Condensed"/>
                <a:cs typeface="Barlow Semi Condensed"/>
                <a:sym typeface="Barlow Semi Condensed"/>
              </a:rPr>
              <a:t>Housing</a:t>
            </a:r>
            <a:endParaRPr sz="1333"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333" kern="0">
                <a:solidFill>
                  <a:srgbClr val="000000"/>
                </a:solidFill>
                <a:latin typeface="Barlow Semi Condensed"/>
                <a:ea typeface="Barlow Semi Condensed"/>
                <a:cs typeface="Barlow Semi Condensed"/>
                <a:sym typeface="Barlow Semi Condensed"/>
              </a:rPr>
              <a:t>Parks and Environment</a:t>
            </a:r>
            <a:endParaRPr sz="1333"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333" kern="0">
                <a:solidFill>
                  <a:srgbClr val="000000"/>
                </a:solidFill>
                <a:latin typeface="Barlow Semi Condensed"/>
                <a:ea typeface="Barlow Semi Condensed"/>
                <a:cs typeface="Barlow Semi Condensed"/>
                <a:sym typeface="Barlow Semi Condensed"/>
              </a:rPr>
              <a:t>Business and Commerce</a:t>
            </a:r>
            <a:endParaRPr sz="1333"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333" kern="0">
                <a:solidFill>
                  <a:srgbClr val="000000"/>
                </a:solidFill>
                <a:latin typeface="Barlow Semi Condensed"/>
                <a:ea typeface="Barlow Semi Condensed"/>
                <a:cs typeface="Barlow Semi Condensed"/>
                <a:sym typeface="Barlow Semi Condensed"/>
              </a:rPr>
              <a:t>Healthcare</a:t>
            </a:r>
            <a:endParaRPr sz="1333"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333" kern="0">
                <a:solidFill>
                  <a:srgbClr val="000000"/>
                </a:solidFill>
                <a:latin typeface="Barlow Semi Condensed"/>
                <a:ea typeface="Barlow Semi Condensed"/>
                <a:cs typeface="Barlow Semi Condensed"/>
                <a:sym typeface="Barlow Semi Condensed"/>
              </a:rPr>
              <a:t>Education</a:t>
            </a:r>
            <a:endParaRPr sz="1333"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333" kern="0">
                <a:solidFill>
                  <a:srgbClr val="000000"/>
                </a:solidFill>
                <a:latin typeface="Barlow Semi Condensed"/>
                <a:ea typeface="Barlow Semi Condensed"/>
                <a:cs typeface="Barlow Semi Condensed"/>
                <a:sym typeface="Barlow Semi Condensed"/>
              </a:rPr>
              <a:t>Arts and Culture</a:t>
            </a:r>
            <a:endParaRPr sz="1333"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333" kern="0">
                <a:solidFill>
                  <a:srgbClr val="000000"/>
                </a:solidFill>
                <a:latin typeface="Barlow Semi Condensed"/>
                <a:ea typeface="Barlow Semi Condensed"/>
                <a:cs typeface="Barlow Semi Condensed"/>
                <a:sym typeface="Barlow Semi Condensed"/>
              </a:rPr>
              <a:t>Public Safety and Defense</a:t>
            </a:r>
            <a:endParaRPr sz="1333" kern="0">
              <a:solidFill>
                <a:srgbClr val="000000"/>
              </a:solidFill>
              <a:latin typeface="Barlow Semi Condensed"/>
              <a:ea typeface="Barlow Semi Condensed"/>
              <a:cs typeface="Barlow Semi Condensed"/>
              <a:sym typeface="Barlow Semi Condensed"/>
            </a:endParaRPr>
          </a:p>
        </p:txBody>
      </p:sp>
      <p:sp>
        <p:nvSpPr>
          <p:cNvPr id="1981" name="Google Shape;1981;p106"/>
          <p:cNvSpPr txBox="1"/>
          <p:nvPr/>
        </p:nvSpPr>
        <p:spPr>
          <a:xfrm>
            <a:off x="6371833" y="4949203"/>
            <a:ext cx="2642800" cy="16932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600" kern="0">
                <a:solidFill>
                  <a:srgbClr val="000000"/>
                </a:solidFill>
                <a:latin typeface="Barlow Semi Condensed"/>
                <a:ea typeface="Barlow Semi Condensed"/>
                <a:cs typeface="Barlow Semi Condensed"/>
                <a:sym typeface="Barlow Semi Condensed"/>
              </a:rPr>
              <a:t>Identity and stereotypes</a:t>
            </a:r>
            <a:endParaRPr sz="1600"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600" kern="0">
                <a:solidFill>
                  <a:srgbClr val="000000"/>
                </a:solidFill>
                <a:latin typeface="Barlow Semi Condensed"/>
                <a:ea typeface="Barlow Semi Condensed"/>
                <a:cs typeface="Barlow Semi Condensed"/>
                <a:sym typeface="Barlow Semi Condensed"/>
              </a:rPr>
              <a:t>Individuality and group loyalty</a:t>
            </a:r>
            <a:endParaRPr sz="1600"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600" kern="0">
                <a:solidFill>
                  <a:srgbClr val="000000"/>
                </a:solidFill>
                <a:latin typeface="Barlow Semi Condensed"/>
                <a:ea typeface="Barlow Semi Condensed"/>
                <a:cs typeface="Barlow Semi Condensed"/>
                <a:sym typeface="Barlow Semi Condensed"/>
              </a:rPr>
              <a:t>Conformity and deviance</a:t>
            </a:r>
            <a:endParaRPr sz="1600" kern="0">
              <a:solidFill>
                <a:srgbClr val="000000"/>
              </a:solidFill>
              <a:latin typeface="Barlow Semi Condensed"/>
              <a:ea typeface="Barlow Semi Condensed"/>
              <a:cs typeface="Barlow Semi Condensed"/>
              <a:sym typeface="Barlow Semi Condensed"/>
            </a:endParaRPr>
          </a:p>
          <a:p>
            <a:pPr defTabSz="1219170">
              <a:buClr>
                <a:srgbClr val="000000"/>
              </a:buClr>
            </a:pPr>
            <a:r>
              <a:rPr lang="en" sz="1600" kern="0">
                <a:solidFill>
                  <a:srgbClr val="000000"/>
                </a:solidFill>
                <a:latin typeface="Barlow Semi Condensed"/>
                <a:ea typeface="Barlow Semi Condensed"/>
                <a:cs typeface="Barlow Semi Condensed"/>
                <a:sym typeface="Barlow Semi Condensed"/>
              </a:rPr>
              <a:t>Rights and responsibilities </a:t>
            </a:r>
            <a:endParaRPr sz="1600" kern="0">
              <a:solidFill>
                <a:srgbClr val="000000"/>
              </a:solidFill>
              <a:latin typeface="Barlow Semi Condensed"/>
              <a:ea typeface="Barlow Semi Condensed"/>
              <a:cs typeface="Barlow Semi Condensed"/>
              <a:sym typeface="Barlow Semi Condensed"/>
            </a:endParaRPr>
          </a:p>
          <a:p>
            <a:pPr defTabSz="1219170">
              <a:buClr>
                <a:srgbClr val="000000"/>
              </a:buClr>
            </a:pPr>
            <a:endParaRPr sz="1600" kern="0">
              <a:solidFill>
                <a:srgbClr val="000000"/>
              </a:solidFill>
              <a:latin typeface="Barlow Semi Condensed"/>
              <a:ea typeface="Barlow Semi Condensed"/>
              <a:cs typeface="Barlow Semi Condensed"/>
              <a:sym typeface="Barlow Semi Condensed"/>
            </a:endParaRPr>
          </a:p>
        </p:txBody>
      </p:sp>
      <p:cxnSp>
        <p:nvCxnSpPr>
          <p:cNvPr id="1982" name="Google Shape;1982;p106"/>
          <p:cNvCxnSpPr/>
          <p:nvPr/>
        </p:nvCxnSpPr>
        <p:spPr>
          <a:xfrm rot="10800000">
            <a:off x="3076453" y="1216233"/>
            <a:ext cx="9816800" cy="0"/>
          </a:xfrm>
          <a:prstGeom prst="straightConnector1">
            <a:avLst/>
          </a:prstGeom>
          <a:noFill/>
          <a:ln w="38100" cap="flat" cmpd="sng">
            <a:solidFill>
              <a:schemeClr val="lt1"/>
            </a:solidFill>
            <a:prstDash val="solid"/>
            <a:round/>
            <a:headEnd type="none" w="med" len="med"/>
            <a:tailEnd type="none" w="med" len="med"/>
          </a:ln>
        </p:spPr>
      </p:cxnSp>
      <p:cxnSp>
        <p:nvCxnSpPr>
          <p:cNvPr id="1983" name="Google Shape;1983;p106"/>
          <p:cNvCxnSpPr/>
          <p:nvPr/>
        </p:nvCxnSpPr>
        <p:spPr>
          <a:xfrm rot="10800000">
            <a:off x="3206464" y="3027563"/>
            <a:ext cx="9438800" cy="0"/>
          </a:xfrm>
          <a:prstGeom prst="straightConnector1">
            <a:avLst/>
          </a:prstGeom>
          <a:noFill/>
          <a:ln w="38100" cap="flat" cmpd="sng">
            <a:solidFill>
              <a:schemeClr val="lt1"/>
            </a:solidFill>
            <a:prstDash val="solid"/>
            <a:round/>
            <a:headEnd type="none" w="med" len="med"/>
            <a:tailEnd type="none" w="med" len="med"/>
          </a:ln>
        </p:spPr>
      </p:cxnSp>
      <p:sp>
        <p:nvSpPr>
          <p:cNvPr id="1984" name="Google Shape;1984;p106"/>
          <p:cNvSpPr txBox="1"/>
          <p:nvPr/>
        </p:nvSpPr>
        <p:spPr>
          <a:xfrm>
            <a:off x="9187267" y="4947767"/>
            <a:ext cx="2642800" cy="16932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buSzPts val="1100"/>
            </a:pPr>
            <a:r>
              <a:rPr lang="en" sz="1867" kern="0">
                <a:solidFill>
                  <a:srgbClr val="000000"/>
                </a:solidFill>
                <a:latin typeface="Barlow Semi Condensed"/>
                <a:ea typeface="Barlow Semi Condensed"/>
                <a:cs typeface="Barlow Semi Condensed"/>
                <a:sym typeface="Barlow Semi Condensed"/>
              </a:rPr>
              <a:t>How do I experience the topic or issue? </a:t>
            </a:r>
            <a:endParaRPr sz="1867" kern="0">
              <a:solidFill>
                <a:srgbClr val="000000"/>
              </a:solidFill>
              <a:latin typeface="Barlow Semi Condensed"/>
              <a:ea typeface="Barlow Semi Condensed"/>
              <a:cs typeface="Barlow Semi Condensed"/>
              <a:sym typeface="Barlow Semi Condensed"/>
            </a:endParaRPr>
          </a:p>
          <a:p>
            <a:pPr defTabSz="1219170">
              <a:buClr>
                <a:srgbClr val="000000"/>
              </a:buClr>
              <a:buSzPts val="1100"/>
            </a:pPr>
            <a:endParaRPr sz="1867" kern="0">
              <a:solidFill>
                <a:srgbClr val="000000"/>
              </a:solidFill>
              <a:latin typeface="Barlow Semi Condensed"/>
              <a:ea typeface="Barlow Semi Condensed"/>
              <a:cs typeface="Barlow Semi Condensed"/>
              <a:sym typeface="Barlow Semi Condensed"/>
            </a:endParaRPr>
          </a:p>
          <a:p>
            <a:pPr defTabSz="1219170">
              <a:buClr>
                <a:srgbClr val="000000"/>
              </a:buClr>
              <a:buSzPts val="1100"/>
            </a:pPr>
            <a:endParaRPr sz="1867" kern="0">
              <a:solidFill>
                <a:srgbClr val="000000"/>
              </a:solidFill>
              <a:latin typeface="Barlow Semi Condensed"/>
              <a:ea typeface="Barlow Semi Condensed"/>
              <a:cs typeface="Barlow Semi Condensed"/>
              <a:sym typeface="Barlow Semi Condensed"/>
            </a:endParaRPr>
          </a:p>
        </p:txBody>
      </p:sp>
      <p:cxnSp>
        <p:nvCxnSpPr>
          <p:cNvPr id="1985" name="Google Shape;1985;p106"/>
          <p:cNvCxnSpPr/>
          <p:nvPr/>
        </p:nvCxnSpPr>
        <p:spPr>
          <a:xfrm rot="10800000">
            <a:off x="3206625" y="4946288"/>
            <a:ext cx="9407600" cy="0"/>
          </a:xfrm>
          <a:prstGeom prst="straightConnector1">
            <a:avLst/>
          </a:prstGeom>
          <a:noFill/>
          <a:ln w="38100" cap="flat" cmpd="sng">
            <a:solidFill>
              <a:schemeClr val="lt1"/>
            </a:solidFill>
            <a:prstDash val="solid"/>
            <a:round/>
            <a:headEnd type="none" w="med" len="med"/>
            <a:tailEnd type="none" w="med" len="med"/>
          </a:ln>
        </p:spPr>
      </p:cxnSp>
      <p:sp>
        <p:nvSpPr>
          <p:cNvPr id="1986" name="Google Shape;1986;p106"/>
          <p:cNvSpPr txBox="1"/>
          <p:nvPr/>
        </p:nvSpPr>
        <p:spPr>
          <a:xfrm>
            <a:off x="6484472" y="716640"/>
            <a:ext cx="2533600" cy="194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a:solidFill>
                  <a:srgbClr val="FFFFFF"/>
                </a:solidFill>
                <a:latin typeface="Roboto"/>
                <a:ea typeface="Roboto"/>
                <a:cs typeface="Roboto"/>
                <a:sym typeface="Roboto"/>
              </a:rPr>
              <a:t>SYSTEMS</a:t>
            </a:r>
            <a:endParaRPr sz="1867" kern="0">
              <a:solidFill>
                <a:srgbClr val="FFFFFF"/>
              </a:solidFill>
              <a:latin typeface="Roboto"/>
              <a:ea typeface="Roboto"/>
              <a:cs typeface="Roboto"/>
              <a:sym typeface="Roboto"/>
            </a:endParaRPr>
          </a:p>
          <a:p>
            <a:pPr algn="ctr" defTabSz="1219170">
              <a:buClr>
                <a:srgbClr val="000000"/>
              </a:buClr>
            </a:pPr>
            <a:endParaRPr sz="1867" kern="0">
              <a:solidFill>
                <a:srgbClr val="FFFFFF"/>
              </a:solidFill>
              <a:latin typeface="Roboto"/>
              <a:ea typeface="Roboto"/>
              <a:cs typeface="Roboto"/>
              <a:sym typeface="Roboto"/>
            </a:endParaRPr>
          </a:p>
        </p:txBody>
      </p:sp>
      <p:sp>
        <p:nvSpPr>
          <p:cNvPr id="1987" name="Google Shape;1987;p106"/>
          <p:cNvSpPr txBox="1"/>
          <p:nvPr/>
        </p:nvSpPr>
        <p:spPr>
          <a:xfrm>
            <a:off x="9183667" y="715999"/>
            <a:ext cx="2533600" cy="194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a:solidFill>
                  <a:srgbClr val="FFFFFF"/>
                </a:solidFill>
                <a:latin typeface="Roboto"/>
                <a:ea typeface="Roboto"/>
                <a:cs typeface="Roboto"/>
                <a:sym typeface="Roboto"/>
              </a:rPr>
              <a:t>IMPACT</a:t>
            </a:r>
            <a:endParaRPr sz="1867" kern="0">
              <a:solidFill>
                <a:srgbClr val="FFFFFF"/>
              </a:solidFill>
              <a:latin typeface="Roboto"/>
              <a:ea typeface="Roboto"/>
              <a:cs typeface="Roboto"/>
              <a:sym typeface="Roboto"/>
            </a:endParaRPr>
          </a:p>
          <a:p>
            <a:pPr algn="ctr" defTabSz="1219170">
              <a:buClr>
                <a:srgbClr val="000000"/>
              </a:buClr>
            </a:pPr>
            <a:endParaRPr sz="1867" kern="0">
              <a:solidFill>
                <a:srgbClr val="FFFFFF"/>
              </a:solidFill>
              <a:latin typeface="Roboto"/>
              <a:ea typeface="Roboto"/>
              <a:cs typeface="Roboto"/>
              <a:sym typeface="Roboto"/>
            </a:endParaRPr>
          </a:p>
        </p:txBody>
      </p:sp>
      <p:sp>
        <p:nvSpPr>
          <p:cNvPr id="1988" name="Google Shape;1988;p106"/>
          <p:cNvSpPr txBox="1">
            <a:spLocks noGrp="1"/>
          </p:cNvSpPr>
          <p:nvPr>
            <p:ph type="title"/>
          </p:nvPr>
        </p:nvSpPr>
        <p:spPr>
          <a:xfrm>
            <a:off x="2319800" y="267100"/>
            <a:ext cx="7552400" cy="453600"/>
          </a:xfrm>
          <a:prstGeom prst="rect">
            <a:avLst/>
          </a:prstGeom>
        </p:spPr>
        <p:txBody>
          <a:bodyPr spcFirstLastPara="1" wrap="square" lIns="0" tIns="0" rIns="0" bIns="0" anchor="t" anchorCtr="0">
            <a:noAutofit/>
          </a:bodyPr>
          <a:lstStyle/>
          <a:p>
            <a:r>
              <a:rPr lang="en" sz="3733"/>
              <a:t>WHY </a:t>
            </a:r>
            <a:r>
              <a:rPr lang="en" sz="3733">
                <a:solidFill>
                  <a:schemeClr val="accent6"/>
                </a:solidFill>
              </a:rPr>
              <a:t>KNOW </a:t>
            </a:r>
            <a:r>
              <a:rPr lang="en" sz="3733"/>
              <a:t>THE </a:t>
            </a:r>
            <a:r>
              <a:rPr lang="en" sz="3733">
                <a:solidFill>
                  <a:schemeClr val="lt1"/>
                </a:solidFill>
              </a:rPr>
              <a:t>STORY</a:t>
            </a:r>
            <a:r>
              <a:rPr lang="en" sz="3733"/>
              <a:t>!</a:t>
            </a:r>
            <a:endParaRPr sz="3733"/>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107"/>
          <p:cNvSpPr txBox="1"/>
          <p:nvPr/>
        </p:nvSpPr>
        <p:spPr>
          <a:xfrm>
            <a:off x="4192673" y="3368413"/>
            <a:ext cx="2020800" cy="15676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Which decision-makers or influencer are the focus of your campaign? </a:t>
            </a:r>
            <a:endParaRPr sz="1467" kern="0">
              <a:solidFill>
                <a:srgbClr val="000000"/>
              </a:solidFill>
              <a:latin typeface="Arial"/>
              <a:cs typeface="Arial"/>
              <a:sym typeface="Arial"/>
            </a:endParaRPr>
          </a:p>
        </p:txBody>
      </p:sp>
      <p:sp>
        <p:nvSpPr>
          <p:cNvPr id="1994" name="Google Shape;1994;p107"/>
          <p:cNvSpPr txBox="1"/>
          <p:nvPr/>
        </p:nvSpPr>
        <p:spPr>
          <a:xfrm>
            <a:off x="6362361" y="4009228"/>
            <a:ext cx="2020800" cy="15676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What are you asking for? </a:t>
            </a:r>
            <a:endParaRPr sz="1467" kern="0">
              <a:solidFill>
                <a:srgbClr val="000000"/>
              </a:solidFill>
              <a:latin typeface="Arial"/>
              <a:cs typeface="Arial"/>
              <a:sym typeface="Arial"/>
            </a:endParaRPr>
          </a:p>
        </p:txBody>
      </p:sp>
      <p:sp>
        <p:nvSpPr>
          <p:cNvPr id="1995" name="Google Shape;1995;p107"/>
          <p:cNvSpPr txBox="1"/>
          <p:nvPr/>
        </p:nvSpPr>
        <p:spPr>
          <a:xfrm>
            <a:off x="8544017" y="4673656"/>
            <a:ext cx="2020800" cy="15676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How do you plan  to achieve your goals? </a:t>
            </a:r>
            <a:endParaRPr sz="1467" kern="0">
              <a:solidFill>
                <a:srgbClr val="000000"/>
              </a:solidFill>
              <a:latin typeface="Arial"/>
              <a:cs typeface="Arial"/>
              <a:sym typeface="Arial"/>
            </a:endParaRPr>
          </a:p>
        </p:txBody>
      </p:sp>
      <p:sp>
        <p:nvSpPr>
          <p:cNvPr id="1996" name="Google Shape;1996;p107"/>
          <p:cNvSpPr txBox="1"/>
          <p:nvPr/>
        </p:nvSpPr>
        <p:spPr>
          <a:xfrm>
            <a:off x="4192673" y="1537844"/>
            <a:ext cx="2020800" cy="15676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What is the cause of the problem? </a:t>
            </a:r>
            <a:endParaRPr sz="1467" kern="0">
              <a:solidFill>
                <a:srgbClr val="000000"/>
              </a:solidFill>
              <a:latin typeface="Arial"/>
              <a:cs typeface="Arial"/>
              <a:sym typeface="Arial"/>
            </a:endParaRPr>
          </a:p>
        </p:txBody>
      </p:sp>
      <p:sp>
        <p:nvSpPr>
          <p:cNvPr id="1997" name="Google Shape;1997;p107"/>
          <p:cNvSpPr txBox="1"/>
          <p:nvPr/>
        </p:nvSpPr>
        <p:spPr>
          <a:xfrm>
            <a:off x="6373409" y="934643"/>
            <a:ext cx="2020800" cy="15676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buSzPts val="1100"/>
            </a:pPr>
            <a:r>
              <a:rPr lang="en" sz="1467" kern="0">
                <a:solidFill>
                  <a:srgbClr val="000000"/>
                </a:solidFill>
                <a:latin typeface="Arial"/>
                <a:cs typeface="Arial"/>
                <a:sym typeface="Arial"/>
              </a:rPr>
              <a:t>What aspect of the community issue will you focus on? </a:t>
            </a:r>
            <a:endParaRPr sz="1467" kern="0">
              <a:solidFill>
                <a:srgbClr val="000000"/>
              </a:solidFill>
              <a:latin typeface="Arial"/>
              <a:cs typeface="Arial"/>
              <a:sym typeface="Arial"/>
            </a:endParaRPr>
          </a:p>
        </p:txBody>
      </p:sp>
      <p:sp>
        <p:nvSpPr>
          <p:cNvPr id="1998" name="Google Shape;1998;p107"/>
          <p:cNvSpPr txBox="1"/>
          <p:nvPr/>
        </p:nvSpPr>
        <p:spPr>
          <a:xfrm>
            <a:off x="8554145" y="250680"/>
            <a:ext cx="2020800" cy="1567600"/>
          </a:xfrm>
          <a:prstGeom prst="rect">
            <a:avLst/>
          </a:prstGeom>
          <a:solidFill>
            <a:srgbClr val="E0DBE6"/>
          </a:solidFill>
          <a:ln>
            <a:noFill/>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What is the issue impacting your community? </a:t>
            </a:r>
            <a:endParaRPr sz="1467" kern="0">
              <a:solidFill>
                <a:srgbClr val="000000"/>
              </a:solidFill>
              <a:latin typeface="Arial"/>
              <a:cs typeface="Arial"/>
              <a:sym typeface="Arial"/>
            </a:endParaRPr>
          </a:p>
        </p:txBody>
      </p:sp>
      <p:sp>
        <p:nvSpPr>
          <p:cNvPr id="1999" name="Google Shape;1999;p107"/>
          <p:cNvSpPr txBox="1"/>
          <p:nvPr/>
        </p:nvSpPr>
        <p:spPr>
          <a:xfrm>
            <a:off x="10263284" y="6015305"/>
            <a:ext cx="600800" cy="592000"/>
          </a:xfrm>
          <a:prstGeom prst="rect">
            <a:avLst/>
          </a:prstGeom>
          <a:noFill/>
          <a:ln>
            <a:noFill/>
          </a:ln>
        </p:spPr>
        <p:txBody>
          <a:bodyPr spcFirstLastPara="1" wrap="square" lIns="150800" tIns="150800" rIns="150800" bIns="150800" anchor="ctr" anchorCtr="0">
            <a:noAutofit/>
          </a:bodyPr>
          <a:lstStyle/>
          <a:p>
            <a:pPr algn="r" defTabSz="1219170">
              <a:buClr>
                <a:srgbClr val="000000"/>
              </a:buClr>
            </a:pPr>
            <a:fld id="{00000000-1234-1234-1234-123412341234}" type="slidenum">
              <a:rPr lang="en" sz="1600" kern="0">
                <a:solidFill>
                  <a:srgbClr val="595959"/>
                </a:solidFill>
                <a:latin typeface="Arial"/>
                <a:cs typeface="Arial"/>
                <a:sym typeface="Arial"/>
              </a:rPr>
              <a:pPr algn="r" defTabSz="1219170">
                <a:buClr>
                  <a:srgbClr val="000000"/>
                </a:buClr>
              </a:pPr>
              <a:t>12</a:t>
            </a:fld>
            <a:endParaRPr sz="1600" kern="0">
              <a:solidFill>
                <a:srgbClr val="595959"/>
              </a:solidFill>
              <a:latin typeface="Arial"/>
              <a:cs typeface="Arial"/>
              <a:sym typeface="Arial"/>
            </a:endParaRPr>
          </a:p>
        </p:txBody>
      </p:sp>
      <p:sp>
        <p:nvSpPr>
          <p:cNvPr id="2000" name="Google Shape;2000;p107"/>
          <p:cNvSpPr/>
          <p:nvPr/>
        </p:nvSpPr>
        <p:spPr>
          <a:xfrm>
            <a:off x="1328399" y="3246012"/>
            <a:ext cx="3463200" cy="299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107"/>
          <p:cNvSpPr/>
          <p:nvPr/>
        </p:nvSpPr>
        <p:spPr>
          <a:xfrm rot="10800000">
            <a:off x="1328032" y="275048"/>
            <a:ext cx="3463200" cy="2995200"/>
          </a:xfrm>
          <a:prstGeom prst="triangle">
            <a:avLst>
              <a:gd name="adj" fmla="val 50000"/>
            </a:avLst>
          </a:prstGeom>
          <a:solidFill>
            <a:srgbClr val="E0DBE6"/>
          </a:solidFill>
          <a:ln w="38100" cap="flat" cmpd="sng">
            <a:solidFill>
              <a:srgbClr val="8566AA"/>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cs typeface="Arial"/>
              <a:sym typeface="Arial"/>
            </a:endParaRPr>
          </a:p>
        </p:txBody>
      </p:sp>
      <p:sp>
        <p:nvSpPr>
          <p:cNvPr id="2002" name="Google Shape;2002;p107"/>
          <p:cNvSpPr txBox="1"/>
          <p:nvPr/>
        </p:nvSpPr>
        <p:spPr>
          <a:xfrm>
            <a:off x="1711163" y="277587"/>
            <a:ext cx="2706400" cy="62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a:solidFill>
                  <a:srgbClr val="6983AA"/>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Community Issues</a:t>
            </a:r>
            <a:endParaRPr sz="2133" b="1" kern="0">
              <a:solidFill>
                <a:srgbClr val="6983AA"/>
              </a:solidFill>
              <a:latin typeface="Roboto"/>
              <a:ea typeface="Roboto"/>
              <a:cs typeface="Roboto"/>
              <a:sym typeface="Roboto"/>
            </a:endParaRPr>
          </a:p>
        </p:txBody>
      </p:sp>
      <p:sp>
        <p:nvSpPr>
          <p:cNvPr id="2003" name="Google Shape;2003;p107"/>
          <p:cNvSpPr txBox="1"/>
          <p:nvPr/>
        </p:nvSpPr>
        <p:spPr>
          <a:xfrm>
            <a:off x="1706568" y="5662197"/>
            <a:ext cx="2706400" cy="62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a:solidFill>
                  <a:srgbClr val="6983AA"/>
                </a:solidFill>
                <a:uFill>
                  <a:noFill/>
                </a:uFill>
                <a:latin typeface="Arial"/>
                <a:cs typeface="Arial"/>
                <a:sym typeface="Arial"/>
                <a:hlinkClick r:id="rId4">
                  <a:extLst>
                    <a:ext uri="{A12FA001-AC4F-418D-AE19-62706E023703}">
                      <ahyp:hlinkClr xmlns:ahyp="http://schemas.microsoft.com/office/drawing/2018/hyperlinkcolor" val="tx"/>
                    </a:ext>
                  </a:extLst>
                </a:hlinkClick>
              </a:rPr>
              <a:t>Tactics</a:t>
            </a:r>
            <a:endParaRPr sz="2133" b="1" kern="0">
              <a:solidFill>
                <a:srgbClr val="6983AA"/>
              </a:solidFill>
              <a:latin typeface="Arial"/>
              <a:cs typeface="Arial"/>
              <a:sym typeface="Arial"/>
            </a:endParaRPr>
          </a:p>
        </p:txBody>
      </p:sp>
      <p:sp>
        <p:nvSpPr>
          <p:cNvPr id="2004" name="Google Shape;2004;p107"/>
          <p:cNvSpPr txBox="1"/>
          <p:nvPr/>
        </p:nvSpPr>
        <p:spPr>
          <a:xfrm>
            <a:off x="1711457" y="924564"/>
            <a:ext cx="2706400" cy="62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a:solidFill>
                  <a:srgbClr val="6983AA"/>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Focus Issue</a:t>
            </a:r>
            <a:endParaRPr sz="2133" b="1" kern="0">
              <a:solidFill>
                <a:srgbClr val="6983AA"/>
              </a:solidFill>
              <a:latin typeface="Roboto"/>
              <a:ea typeface="Roboto"/>
              <a:cs typeface="Roboto"/>
              <a:sym typeface="Roboto"/>
            </a:endParaRPr>
          </a:p>
        </p:txBody>
      </p:sp>
      <p:sp>
        <p:nvSpPr>
          <p:cNvPr id="2005" name="Google Shape;2005;p107"/>
          <p:cNvSpPr txBox="1"/>
          <p:nvPr/>
        </p:nvSpPr>
        <p:spPr>
          <a:xfrm>
            <a:off x="1711463" y="1571516"/>
            <a:ext cx="2706400" cy="62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a:solidFill>
                  <a:srgbClr val="6983AA"/>
                </a:solidFill>
                <a:uFill>
                  <a:noFill/>
                </a:uFill>
                <a:latin typeface="Arial"/>
                <a:cs typeface="Arial"/>
                <a:sym typeface="Arial"/>
                <a:hlinkClick r:id="rId6">
                  <a:extLst>
                    <a:ext uri="{A12FA001-AC4F-418D-AE19-62706E023703}">
                      <ahyp:hlinkClr xmlns:ahyp="http://schemas.microsoft.com/office/drawing/2018/hyperlinkcolor" val="tx"/>
                    </a:ext>
                  </a:extLst>
                </a:hlinkClick>
              </a:rPr>
              <a:t>Root </a:t>
            </a:r>
            <a:br>
              <a:rPr lang="en" sz="2133" b="1" kern="0">
                <a:solidFill>
                  <a:srgbClr val="6983AA"/>
                </a:solidFill>
                <a:uFill>
                  <a:noFill/>
                </a:uFill>
                <a:latin typeface="Arial"/>
                <a:cs typeface="Arial"/>
                <a:sym typeface="Arial"/>
                <a:hlinkClick r:id="rId6">
                  <a:extLst>
                    <a:ext uri="{A12FA001-AC4F-418D-AE19-62706E023703}">
                      <ahyp:hlinkClr xmlns:ahyp="http://schemas.microsoft.com/office/drawing/2018/hyperlinkcolor" val="tx"/>
                    </a:ext>
                  </a:extLst>
                </a:hlinkClick>
              </a:rPr>
            </a:br>
            <a:r>
              <a:rPr lang="en" sz="2133" b="1" kern="0">
                <a:solidFill>
                  <a:srgbClr val="6983AA"/>
                </a:solidFill>
                <a:uFill>
                  <a:noFill/>
                </a:uFill>
                <a:latin typeface="Arial"/>
                <a:cs typeface="Arial"/>
                <a:sym typeface="Arial"/>
                <a:hlinkClick r:id="rId6">
                  <a:extLst>
                    <a:ext uri="{A12FA001-AC4F-418D-AE19-62706E023703}">
                      <ahyp:hlinkClr xmlns:ahyp="http://schemas.microsoft.com/office/drawing/2018/hyperlinkcolor" val="tx"/>
                    </a:ext>
                  </a:extLst>
                </a:hlinkClick>
              </a:rPr>
              <a:t>Cause</a:t>
            </a:r>
            <a:endParaRPr sz="2133" b="1" kern="0">
              <a:solidFill>
                <a:srgbClr val="6983AA"/>
              </a:solidFill>
              <a:latin typeface="Arial"/>
              <a:cs typeface="Arial"/>
              <a:sym typeface="Arial"/>
            </a:endParaRPr>
          </a:p>
        </p:txBody>
      </p:sp>
      <p:sp>
        <p:nvSpPr>
          <p:cNvPr id="2006" name="Google Shape;2006;p107"/>
          <p:cNvSpPr txBox="1"/>
          <p:nvPr/>
        </p:nvSpPr>
        <p:spPr>
          <a:xfrm>
            <a:off x="1706449" y="4368471"/>
            <a:ext cx="2706400" cy="62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a:solidFill>
                  <a:srgbClr val="6983AA"/>
                </a:solidFill>
                <a:uFill>
                  <a:noFill/>
                </a:uFill>
                <a:latin typeface="Arial"/>
                <a:cs typeface="Arial"/>
                <a:sym typeface="Arial"/>
                <a:hlinkClick r:id="rId7">
                  <a:extLst>
                    <a:ext uri="{A12FA001-AC4F-418D-AE19-62706E023703}">
                      <ahyp:hlinkClr xmlns:ahyp="http://schemas.microsoft.com/office/drawing/2018/hyperlinkcolor" val="tx"/>
                    </a:ext>
                  </a:extLst>
                </a:hlinkClick>
              </a:rPr>
              <a:t>Targets</a:t>
            </a:r>
            <a:endParaRPr sz="2133" b="1" kern="0">
              <a:solidFill>
                <a:srgbClr val="6983AA"/>
              </a:solidFill>
              <a:latin typeface="Arial"/>
              <a:cs typeface="Arial"/>
              <a:sym typeface="Arial"/>
            </a:endParaRPr>
          </a:p>
        </p:txBody>
      </p:sp>
      <p:sp>
        <p:nvSpPr>
          <p:cNvPr id="2007" name="Google Shape;2007;p107"/>
          <p:cNvSpPr txBox="1"/>
          <p:nvPr/>
        </p:nvSpPr>
        <p:spPr>
          <a:xfrm>
            <a:off x="1711463" y="5034291"/>
            <a:ext cx="2706400" cy="62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a:solidFill>
                  <a:srgbClr val="6983AA"/>
                </a:solidFill>
                <a:uFill>
                  <a:noFill/>
                </a:uFill>
                <a:latin typeface="Arial"/>
                <a:cs typeface="Arial"/>
                <a:sym typeface="Arial"/>
                <a:hlinkClick r:id="rId8">
                  <a:extLst>
                    <a:ext uri="{A12FA001-AC4F-418D-AE19-62706E023703}">
                      <ahyp:hlinkClr xmlns:ahyp="http://schemas.microsoft.com/office/drawing/2018/hyperlinkcolor" val="tx"/>
                    </a:ext>
                  </a:extLst>
                </a:hlinkClick>
              </a:rPr>
              <a:t>Goals</a:t>
            </a:r>
            <a:endParaRPr sz="2133" b="1" kern="0">
              <a:solidFill>
                <a:srgbClr val="6983AA"/>
              </a:solidFill>
              <a:latin typeface="Arial"/>
              <a:cs typeface="Arial"/>
              <a:sym typeface="Arial"/>
            </a:endParaRPr>
          </a:p>
        </p:txBody>
      </p:sp>
      <p:cxnSp>
        <p:nvCxnSpPr>
          <p:cNvPr id="2008" name="Google Shape;2008;p107"/>
          <p:cNvCxnSpPr/>
          <p:nvPr/>
        </p:nvCxnSpPr>
        <p:spPr>
          <a:xfrm rot="10800000">
            <a:off x="1327900" y="274916"/>
            <a:ext cx="9236800" cy="0"/>
          </a:xfrm>
          <a:prstGeom prst="straightConnector1">
            <a:avLst/>
          </a:prstGeom>
          <a:noFill/>
          <a:ln w="38100" cap="flat" cmpd="sng">
            <a:solidFill>
              <a:srgbClr val="8566AA"/>
            </a:solidFill>
            <a:prstDash val="solid"/>
            <a:round/>
            <a:headEnd type="none" w="med" len="med"/>
            <a:tailEnd type="none" w="med" len="med"/>
          </a:ln>
        </p:spPr>
      </p:cxnSp>
      <p:cxnSp>
        <p:nvCxnSpPr>
          <p:cNvPr id="2009" name="Google Shape;2009;p107"/>
          <p:cNvCxnSpPr/>
          <p:nvPr/>
        </p:nvCxnSpPr>
        <p:spPr>
          <a:xfrm rot="10800000">
            <a:off x="1706643" y="909360"/>
            <a:ext cx="6676400" cy="0"/>
          </a:xfrm>
          <a:prstGeom prst="straightConnector1">
            <a:avLst/>
          </a:prstGeom>
          <a:noFill/>
          <a:ln w="38100" cap="flat" cmpd="sng">
            <a:solidFill>
              <a:srgbClr val="8566AA"/>
            </a:solidFill>
            <a:prstDash val="solid"/>
            <a:round/>
            <a:headEnd type="none" w="med" len="med"/>
            <a:tailEnd type="none" w="med" len="med"/>
          </a:ln>
        </p:spPr>
      </p:cxnSp>
      <p:cxnSp>
        <p:nvCxnSpPr>
          <p:cNvPr id="2010" name="Google Shape;2010;p107"/>
          <p:cNvCxnSpPr/>
          <p:nvPr/>
        </p:nvCxnSpPr>
        <p:spPr>
          <a:xfrm rot="10800000">
            <a:off x="2092832" y="1571531"/>
            <a:ext cx="4101600" cy="0"/>
          </a:xfrm>
          <a:prstGeom prst="straightConnector1">
            <a:avLst/>
          </a:prstGeom>
          <a:noFill/>
          <a:ln w="38100" cap="flat" cmpd="sng">
            <a:solidFill>
              <a:srgbClr val="8566AA"/>
            </a:solidFill>
            <a:prstDash val="solid"/>
            <a:round/>
            <a:headEnd type="none" w="med" len="med"/>
            <a:tailEnd type="none" w="med" len="med"/>
          </a:ln>
        </p:spPr>
      </p:cxnSp>
      <p:cxnSp>
        <p:nvCxnSpPr>
          <p:cNvPr id="2011" name="Google Shape;2011;p107"/>
          <p:cNvCxnSpPr/>
          <p:nvPr/>
        </p:nvCxnSpPr>
        <p:spPr>
          <a:xfrm rot="10800000">
            <a:off x="2092832" y="4912499"/>
            <a:ext cx="4101600" cy="0"/>
          </a:xfrm>
          <a:prstGeom prst="straightConnector1">
            <a:avLst/>
          </a:prstGeom>
          <a:noFill/>
          <a:ln w="38100" cap="flat" cmpd="sng">
            <a:solidFill>
              <a:srgbClr val="8566AA"/>
            </a:solidFill>
            <a:prstDash val="solid"/>
            <a:round/>
            <a:headEnd type="none" w="med" len="med"/>
            <a:tailEnd type="none" w="med" len="med"/>
          </a:ln>
        </p:spPr>
      </p:cxnSp>
      <p:cxnSp>
        <p:nvCxnSpPr>
          <p:cNvPr id="2012" name="Google Shape;2012;p107"/>
          <p:cNvCxnSpPr/>
          <p:nvPr/>
        </p:nvCxnSpPr>
        <p:spPr>
          <a:xfrm rot="10800000">
            <a:off x="1706643" y="5576935"/>
            <a:ext cx="6676400" cy="0"/>
          </a:xfrm>
          <a:prstGeom prst="straightConnector1">
            <a:avLst/>
          </a:prstGeom>
          <a:noFill/>
          <a:ln w="38100" cap="flat" cmpd="sng">
            <a:solidFill>
              <a:srgbClr val="8566AA"/>
            </a:solidFill>
            <a:prstDash val="solid"/>
            <a:round/>
            <a:headEnd type="none" w="med" len="med"/>
            <a:tailEnd type="none" w="med" len="med"/>
          </a:ln>
        </p:spPr>
      </p:cxnSp>
      <p:cxnSp>
        <p:nvCxnSpPr>
          <p:cNvPr id="2013" name="Google Shape;2013;p107"/>
          <p:cNvCxnSpPr/>
          <p:nvPr/>
        </p:nvCxnSpPr>
        <p:spPr>
          <a:xfrm rot="10800000">
            <a:off x="1327900" y="6241364"/>
            <a:ext cx="9236800" cy="0"/>
          </a:xfrm>
          <a:prstGeom prst="straightConnector1">
            <a:avLst/>
          </a:prstGeom>
          <a:noFill/>
          <a:ln w="38100" cap="flat" cmpd="sng">
            <a:solidFill>
              <a:srgbClr val="8566AA"/>
            </a:solidFill>
            <a:prstDash val="solid"/>
            <a:round/>
            <a:headEnd type="none" w="med" len="med"/>
            <a:tailEnd type="none" w="med" len="med"/>
          </a:ln>
        </p:spPr>
      </p:cxnSp>
      <p:sp>
        <p:nvSpPr>
          <p:cNvPr id="2014" name="Google Shape;2014;p107"/>
          <p:cNvSpPr txBox="1"/>
          <p:nvPr/>
        </p:nvSpPr>
        <p:spPr>
          <a:xfrm>
            <a:off x="4299201" y="2104467"/>
            <a:ext cx="1781200" cy="861600"/>
          </a:xfrm>
          <a:prstGeom prst="rect">
            <a:avLst/>
          </a:prstGeom>
          <a:noFill/>
          <a:ln>
            <a:noFill/>
          </a:ln>
        </p:spPr>
        <p:txBody>
          <a:bodyPr spcFirstLastPara="1" wrap="square" lIns="150800" tIns="150800" rIns="150800" bIns="150800" anchor="t" anchorCtr="0">
            <a:noAutofit/>
          </a:bodyPr>
          <a:lstStyle/>
          <a:p>
            <a:pPr defTabSz="1219170">
              <a:lnSpc>
                <a:spcPct val="115000"/>
              </a:lnSpc>
              <a:spcAft>
                <a:spcPts val="2667"/>
              </a:spcAft>
              <a:buClr>
                <a:srgbClr val="000000"/>
              </a:buClr>
            </a:pPr>
            <a:endParaRPr sz="1467" kern="0">
              <a:solidFill>
                <a:srgbClr val="8566AA"/>
              </a:solidFill>
              <a:latin typeface="Roboto"/>
              <a:ea typeface="Roboto"/>
              <a:cs typeface="Roboto"/>
              <a:sym typeface="Roboto"/>
            </a:endParaRPr>
          </a:p>
        </p:txBody>
      </p:sp>
      <p:sp>
        <p:nvSpPr>
          <p:cNvPr id="2015" name="Google Shape;2015;p107"/>
          <p:cNvSpPr txBox="1"/>
          <p:nvPr/>
        </p:nvSpPr>
        <p:spPr>
          <a:xfrm>
            <a:off x="4299201" y="3922495"/>
            <a:ext cx="1781200" cy="861600"/>
          </a:xfrm>
          <a:prstGeom prst="rect">
            <a:avLst/>
          </a:prstGeom>
          <a:noFill/>
          <a:ln>
            <a:noFill/>
          </a:ln>
        </p:spPr>
        <p:txBody>
          <a:bodyPr spcFirstLastPara="1" wrap="square" lIns="150800" tIns="150800" rIns="150800" bIns="150800" anchor="t" anchorCtr="0">
            <a:noAutofit/>
          </a:bodyPr>
          <a:lstStyle/>
          <a:p>
            <a:pPr defTabSz="1219170">
              <a:lnSpc>
                <a:spcPct val="115000"/>
              </a:lnSpc>
              <a:spcAft>
                <a:spcPts val="2667"/>
              </a:spcAft>
              <a:buClr>
                <a:srgbClr val="000000"/>
              </a:buClr>
            </a:pPr>
            <a:endParaRPr sz="1467" kern="0">
              <a:solidFill>
                <a:srgbClr val="8566AA"/>
              </a:solidFill>
              <a:latin typeface="Roboto"/>
              <a:ea typeface="Roboto"/>
              <a:cs typeface="Roboto"/>
              <a:sym typeface="Roboto"/>
            </a:endParaRPr>
          </a:p>
        </p:txBody>
      </p:sp>
      <p:sp>
        <p:nvSpPr>
          <p:cNvPr id="2016" name="Google Shape;2016;p107"/>
          <p:cNvSpPr txBox="1"/>
          <p:nvPr/>
        </p:nvSpPr>
        <p:spPr>
          <a:xfrm>
            <a:off x="6478632" y="4583389"/>
            <a:ext cx="1781200" cy="861600"/>
          </a:xfrm>
          <a:prstGeom prst="rect">
            <a:avLst/>
          </a:prstGeom>
          <a:noFill/>
          <a:ln>
            <a:noFill/>
          </a:ln>
        </p:spPr>
        <p:txBody>
          <a:bodyPr spcFirstLastPara="1" wrap="square" lIns="150800" tIns="150800" rIns="150800" bIns="150800" anchor="t" anchorCtr="0">
            <a:noAutofit/>
          </a:bodyPr>
          <a:lstStyle/>
          <a:p>
            <a:pPr defTabSz="1219170">
              <a:lnSpc>
                <a:spcPct val="115000"/>
              </a:lnSpc>
              <a:spcAft>
                <a:spcPts val="2667"/>
              </a:spcAft>
              <a:buClr>
                <a:srgbClr val="000000"/>
              </a:buClr>
            </a:pPr>
            <a:endParaRPr sz="1467" kern="0">
              <a:solidFill>
                <a:srgbClr val="8566AA"/>
              </a:solidFill>
              <a:latin typeface="Roboto"/>
              <a:ea typeface="Roboto"/>
              <a:cs typeface="Roboto"/>
              <a:sym typeface="Roboto"/>
            </a:endParaRPr>
          </a:p>
        </p:txBody>
      </p:sp>
      <p:sp>
        <p:nvSpPr>
          <p:cNvPr id="2017" name="Google Shape;2017;p107"/>
          <p:cNvSpPr txBox="1"/>
          <p:nvPr/>
        </p:nvSpPr>
        <p:spPr>
          <a:xfrm>
            <a:off x="8673888" y="5227737"/>
            <a:ext cx="1781200" cy="861600"/>
          </a:xfrm>
          <a:prstGeom prst="rect">
            <a:avLst/>
          </a:prstGeom>
          <a:noFill/>
          <a:ln>
            <a:noFill/>
          </a:ln>
        </p:spPr>
        <p:txBody>
          <a:bodyPr spcFirstLastPara="1" wrap="square" lIns="150800" tIns="150800" rIns="150800" bIns="150800" anchor="t" anchorCtr="0">
            <a:noAutofit/>
          </a:bodyPr>
          <a:lstStyle/>
          <a:p>
            <a:pPr defTabSz="1219170">
              <a:lnSpc>
                <a:spcPct val="115000"/>
              </a:lnSpc>
              <a:spcAft>
                <a:spcPts val="2667"/>
              </a:spcAft>
              <a:buClr>
                <a:srgbClr val="000000"/>
              </a:buClr>
            </a:pPr>
            <a:endParaRPr sz="1467" kern="0">
              <a:solidFill>
                <a:srgbClr val="8566AA"/>
              </a:solidFill>
              <a:latin typeface="Roboto"/>
              <a:ea typeface="Roboto"/>
              <a:cs typeface="Roboto"/>
              <a:sym typeface="Roboto"/>
            </a:endParaRPr>
          </a:p>
        </p:txBody>
      </p:sp>
      <p:sp>
        <p:nvSpPr>
          <p:cNvPr id="2018" name="Google Shape;2018;p107"/>
          <p:cNvSpPr txBox="1"/>
          <p:nvPr/>
        </p:nvSpPr>
        <p:spPr>
          <a:xfrm>
            <a:off x="8673888" y="807808"/>
            <a:ext cx="1781200" cy="861600"/>
          </a:xfrm>
          <a:prstGeom prst="rect">
            <a:avLst/>
          </a:prstGeom>
          <a:noFill/>
          <a:ln>
            <a:noFill/>
          </a:ln>
        </p:spPr>
        <p:txBody>
          <a:bodyPr spcFirstLastPara="1" wrap="square" lIns="150800" tIns="150800" rIns="150800" bIns="150800" anchor="t" anchorCtr="0">
            <a:noAutofit/>
          </a:bodyPr>
          <a:lstStyle/>
          <a:p>
            <a:pPr defTabSz="1219170">
              <a:lnSpc>
                <a:spcPct val="115000"/>
              </a:lnSpc>
              <a:spcAft>
                <a:spcPts val="2667"/>
              </a:spcAft>
              <a:buClr>
                <a:srgbClr val="000000"/>
              </a:buClr>
            </a:pPr>
            <a:endParaRPr sz="1467" kern="0">
              <a:solidFill>
                <a:srgbClr val="8566AA"/>
              </a:solidFill>
              <a:latin typeface="Roboto"/>
              <a:ea typeface="Roboto"/>
              <a:cs typeface="Roboto"/>
              <a:sym typeface="Roboto"/>
            </a:endParaRPr>
          </a:p>
        </p:txBody>
      </p:sp>
      <p:sp>
        <p:nvSpPr>
          <p:cNvPr id="2019" name="Google Shape;2019;p107"/>
          <p:cNvSpPr txBox="1"/>
          <p:nvPr/>
        </p:nvSpPr>
        <p:spPr>
          <a:xfrm>
            <a:off x="6483695" y="1543804"/>
            <a:ext cx="1781200" cy="861600"/>
          </a:xfrm>
          <a:prstGeom prst="rect">
            <a:avLst/>
          </a:prstGeom>
          <a:noFill/>
          <a:ln>
            <a:noFill/>
          </a:ln>
        </p:spPr>
        <p:txBody>
          <a:bodyPr spcFirstLastPara="1" wrap="square" lIns="150800" tIns="150800" rIns="150800" bIns="150800" anchor="t" anchorCtr="0">
            <a:noAutofit/>
          </a:bodyPr>
          <a:lstStyle/>
          <a:p>
            <a:pPr defTabSz="1219170">
              <a:lnSpc>
                <a:spcPct val="115000"/>
              </a:lnSpc>
              <a:spcAft>
                <a:spcPts val="2667"/>
              </a:spcAft>
              <a:buClr>
                <a:srgbClr val="000000"/>
              </a:buClr>
            </a:pPr>
            <a:endParaRPr sz="1467" kern="0">
              <a:solidFill>
                <a:srgbClr val="8566AA"/>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97"/>
          <p:cNvSpPr txBox="1">
            <a:spLocks noGrp="1"/>
          </p:cNvSpPr>
          <p:nvPr>
            <p:ph type="title"/>
          </p:nvPr>
        </p:nvSpPr>
        <p:spPr>
          <a:xfrm>
            <a:off x="1621933" y="1253867"/>
            <a:ext cx="3807200" cy="465200"/>
          </a:xfrm>
          <a:prstGeom prst="rect">
            <a:avLst/>
          </a:prstGeom>
        </p:spPr>
        <p:txBody>
          <a:bodyPr spcFirstLastPara="1" wrap="square" lIns="0" tIns="0" rIns="0" bIns="0" anchor="b" anchorCtr="0">
            <a:noAutofit/>
          </a:bodyPr>
          <a:lstStyle/>
          <a:p>
            <a:pPr algn="l"/>
            <a:r>
              <a:rPr lang="en" sz="2667">
                <a:solidFill>
                  <a:schemeClr val="lt1"/>
                </a:solidFill>
              </a:rPr>
              <a:t>WHY </a:t>
            </a:r>
            <a:r>
              <a:rPr lang="en" sz="2667">
                <a:solidFill>
                  <a:srgbClr val="E06666"/>
                </a:solidFill>
              </a:rPr>
              <a:t>KNOW </a:t>
            </a:r>
            <a:r>
              <a:rPr lang="en" sz="2667">
                <a:solidFill>
                  <a:schemeClr val="lt1"/>
                </a:solidFill>
              </a:rPr>
              <a:t>THE STORY?</a:t>
            </a:r>
            <a:endParaRPr sz="2133"/>
          </a:p>
        </p:txBody>
      </p:sp>
      <p:sp>
        <p:nvSpPr>
          <p:cNvPr id="1801" name="Google Shape;1801;p97"/>
          <p:cNvSpPr txBox="1">
            <a:spLocks noGrp="1"/>
          </p:cNvSpPr>
          <p:nvPr>
            <p:ph type="subTitle" idx="1"/>
          </p:nvPr>
        </p:nvSpPr>
        <p:spPr>
          <a:xfrm>
            <a:off x="1295100" y="1977267"/>
            <a:ext cx="3348400" cy="1356400"/>
          </a:xfrm>
          <a:prstGeom prst="rect">
            <a:avLst/>
          </a:prstGeom>
        </p:spPr>
        <p:txBody>
          <a:bodyPr spcFirstLastPara="1" wrap="square" lIns="0" tIns="0" rIns="0" bIns="0" anchor="t" anchorCtr="0">
            <a:noAutofit/>
          </a:bodyPr>
          <a:lstStyle/>
          <a:p>
            <a:pPr marL="0" indent="0" algn="l"/>
            <a:r>
              <a:rPr lang="en" sz="2000">
                <a:solidFill>
                  <a:schemeClr val="lt1"/>
                </a:solidFill>
              </a:rPr>
              <a:t>The stories we tell about our world shape our identities, beliefs, values and attitudes.</a:t>
            </a:r>
            <a:r>
              <a:rPr lang="en" sz="2133">
                <a:solidFill>
                  <a:schemeClr val="lt1"/>
                </a:solidFill>
              </a:rPr>
              <a:t> </a:t>
            </a:r>
            <a:br>
              <a:rPr lang="en" sz="1333">
                <a:solidFill>
                  <a:schemeClr val="lt1"/>
                </a:solidFill>
              </a:rPr>
            </a:br>
            <a:endParaRPr sz="1333">
              <a:solidFill>
                <a:schemeClr val="lt1"/>
              </a:solidFill>
            </a:endParaRPr>
          </a:p>
          <a:p>
            <a:pPr marL="0" indent="0"/>
            <a:endParaRPr/>
          </a:p>
        </p:txBody>
      </p:sp>
      <p:sp>
        <p:nvSpPr>
          <p:cNvPr id="1802" name="Google Shape;1802;p97"/>
          <p:cNvSpPr txBox="1">
            <a:spLocks noGrp="1"/>
          </p:cNvSpPr>
          <p:nvPr>
            <p:ph type="title" idx="6"/>
          </p:nvPr>
        </p:nvSpPr>
        <p:spPr>
          <a:xfrm>
            <a:off x="6096000" y="1183467"/>
            <a:ext cx="3807200" cy="535600"/>
          </a:xfrm>
          <a:prstGeom prst="rect">
            <a:avLst/>
          </a:prstGeom>
        </p:spPr>
        <p:txBody>
          <a:bodyPr spcFirstLastPara="1" wrap="square" lIns="0" tIns="0" rIns="0" bIns="0" anchor="b" anchorCtr="0">
            <a:noAutofit/>
          </a:bodyPr>
          <a:lstStyle/>
          <a:p>
            <a:pPr algn="l"/>
            <a:r>
              <a:rPr lang="en" sz="2667">
                <a:solidFill>
                  <a:srgbClr val="FFFFFF"/>
                </a:solidFill>
              </a:rPr>
              <a:t>WHAT IS THE </a:t>
            </a:r>
            <a:r>
              <a:rPr lang="en" sz="2667">
                <a:solidFill>
                  <a:srgbClr val="E06666"/>
                </a:solidFill>
              </a:rPr>
              <a:t>STORY</a:t>
            </a:r>
            <a:r>
              <a:rPr lang="en" sz="2667">
                <a:solidFill>
                  <a:srgbClr val="FFFFFF"/>
                </a:solidFill>
              </a:rPr>
              <a:t>?</a:t>
            </a:r>
            <a:endParaRPr sz="2667">
              <a:solidFill>
                <a:srgbClr val="FFFFFF"/>
              </a:solidFill>
            </a:endParaRPr>
          </a:p>
        </p:txBody>
      </p:sp>
      <p:sp>
        <p:nvSpPr>
          <p:cNvPr id="1803" name="Google Shape;1803;p97"/>
          <p:cNvSpPr txBox="1">
            <a:spLocks noGrp="1"/>
          </p:cNvSpPr>
          <p:nvPr>
            <p:ph type="title" idx="8"/>
          </p:nvPr>
        </p:nvSpPr>
        <p:spPr>
          <a:xfrm>
            <a:off x="4589167" y="4211667"/>
            <a:ext cx="3236800" cy="465200"/>
          </a:xfrm>
          <a:prstGeom prst="rect">
            <a:avLst/>
          </a:prstGeom>
        </p:spPr>
        <p:txBody>
          <a:bodyPr spcFirstLastPara="1" wrap="square" lIns="0" tIns="0" rIns="0" bIns="0" anchor="b" anchorCtr="0">
            <a:noAutofit/>
          </a:bodyPr>
          <a:lstStyle/>
          <a:p>
            <a:pPr algn="l"/>
            <a:r>
              <a:rPr lang="en" sz="2667">
                <a:solidFill>
                  <a:srgbClr val="FFFFFF"/>
                </a:solidFill>
              </a:rPr>
              <a:t>WHAT IS THE </a:t>
            </a:r>
            <a:r>
              <a:rPr lang="en" sz="2667">
                <a:solidFill>
                  <a:srgbClr val="E06666"/>
                </a:solidFill>
              </a:rPr>
              <a:t>OTHER </a:t>
            </a:r>
            <a:r>
              <a:rPr lang="en" sz="2667">
                <a:solidFill>
                  <a:srgbClr val="FFFFFF"/>
                </a:solidFill>
              </a:rPr>
              <a:t>STORY?</a:t>
            </a:r>
            <a:endParaRPr/>
          </a:p>
        </p:txBody>
      </p:sp>
      <p:sp>
        <p:nvSpPr>
          <p:cNvPr id="1804" name="Google Shape;1804;p97"/>
          <p:cNvSpPr txBox="1">
            <a:spLocks noGrp="1"/>
          </p:cNvSpPr>
          <p:nvPr>
            <p:ph type="title" idx="13"/>
          </p:nvPr>
        </p:nvSpPr>
        <p:spPr>
          <a:xfrm>
            <a:off x="7873800" y="3524467"/>
            <a:ext cx="3895200" cy="625600"/>
          </a:xfrm>
          <a:prstGeom prst="rect">
            <a:avLst/>
          </a:prstGeom>
        </p:spPr>
        <p:txBody>
          <a:bodyPr spcFirstLastPara="1" wrap="square" lIns="0" tIns="0" rIns="0" bIns="0" anchor="b" anchorCtr="0">
            <a:noAutofit/>
          </a:bodyPr>
          <a:lstStyle/>
          <a:p>
            <a:pPr algn="l"/>
            <a:r>
              <a:rPr lang="en" sz="2400">
                <a:solidFill>
                  <a:schemeClr val="lt1"/>
                </a:solidFill>
              </a:rPr>
              <a:t>WHAT IS THE </a:t>
            </a:r>
            <a:r>
              <a:rPr lang="en" sz="2400">
                <a:solidFill>
                  <a:srgbClr val="E06666"/>
                </a:solidFill>
              </a:rPr>
              <a:t>POWER </a:t>
            </a:r>
            <a:r>
              <a:rPr lang="en" sz="2400">
                <a:solidFill>
                  <a:schemeClr val="lt1"/>
                </a:solidFill>
              </a:rPr>
              <a:t>OF THE STORY?</a:t>
            </a:r>
            <a:endParaRPr sz="1867"/>
          </a:p>
        </p:txBody>
      </p:sp>
      <p:sp>
        <p:nvSpPr>
          <p:cNvPr id="1805" name="Google Shape;1805;p97"/>
          <p:cNvSpPr txBox="1">
            <a:spLocks noGrp="1"/>
          </p:cNvSpPr>
          <p:nvPr>
            <p:ph type="subTitle" idx="9"/>
          </p:nvPr>
        </p:nvSpPr>
        <p:spPr>
          <a:xfrm>
            <a:off x="4429884" y="4837867"/>
            <a:ext cx="3348400" cy="1188800"/>
          </a:xfrm>
          <a:prstGeom prst="rect">
            <a:avLst/>
          </a:prstGeom>
        </p:spPr>
        <p:txBody>
          <a:bodyPr spcFirstLastPara="1" wrap="square" lIns="0" tIns="0" rIns="0" bIns="0" anchor="t" anchorCtr="0">
            <a:noAutofit/>
          </a:bodyPr>
          <a:lstStyle/>
          <a:p>
            <a:pPr marL="0" indent="0" algn="l"/>
            <a:r>
              <a:rPr lang="en" sz="2000">
                <a:solidFill>
                  <a:schemeClr val="lt1"/>
                </a:solidFill>
              </a:rPr>
              <a:t>All historians have a perspectives  and people don’t understand the evidence in the same way.</a:t>
            </a:r>
            <a:endParaRPr sz="2000"/>
          </a:p>
        </p:txBody>
      </p:sp>
      <p:sp>
        <p:nvSpPr>
          <p:cNvPr id="1806" name="Google Shape;1806;p97"/>
          <p:cNvSpPr txBox="1">
            <a:spLocks noGrp="1"/>
          </p:cNvSpPr>
          <p:nvPr>
            <p:ph type="subTitle" idx="7"/>
          </p:nvPr>
        </p:nvSpPr>
        <p:spPr>
          <a:xfrm>
            <a:off x="6096000" y="1907033"/>
            <a:ext cx="3236800" cy="1188800"/>
          </a:xfrm>
          <a:prstGeom prst="rect">
            <a:avLst/>
          </a:prstGeom>
        </p:spPr>
        <p:txBody>
          <a:bodyPr spcFirstLastPara="1" wrap="square" lIns="0" tIns="0" rIns="0" bIns="0" anchor="t" anchorCtr="0">
            <a:noAutofit/>
          </a:bodyPr>
          <a:lstStyle/>
          <a:p>
            <a:pPr marL="0" indent="0" algn="l"/>
            <a:r>
              <a:rPr lang="en" sz="2000">
                <a:solidFill>
                  <a:schemeClr val="lt1"/>
                </a:solidFill>
              </a:rPr>
              <a:t>Historians are storytellers, narrating people’s  decisions about power, money, their environment, and groups.</a:t>
            </a:r>
            <a:endParaRPr sz="2000"/>
          </a:p>
        </p:txBody>
      </p:sp>
      <p:sp>
        <p:nvSpPr>
          <p:cNvPr id="1807" name="Google Shape;1807;p97"/>
          <p:cNvSpPr txBox="1">
            <a:spLocks noGrp="1"/>
          </p:cNvSpPr>
          <p:nvPr>
            <p:ph type="subTitle" idx="14"/>
          </p:nvPr>
        </p:nvSpPr>
        <p:spPr>
          <a:xfrm>
            <a:off x="8232200" y="4365067"/>
            <a:ext cx="3348400" cy="1356400"/>
          </a:xfrm>
          <a:prstGeom prst="rect">
            <a:avLst/>
          </a:prstGeom>
        </p:spPr>
        <p:txBody>
          <a:bodyPr spcFirstLastPara="1" wrap="square" lIns="0" tIns="0" rIns="0" bIns="0" anchor="t" anchorCtr="0">
            <a:noAutofit/>
          </a:bodyPr>
          <a:lstStyle/>
          <a:p>
            <a:pPr marL="0" indent="0" algn="l"/>
            <a:r>
              <a:rPr lang="en" sz="2000">
                <a:solidFill>
                  <a:schemeClr val="lt1"/>
                </a:solidFill>
              </a:rPr>
              <a:t>We are part of the human story and how we understand the past shapes how we live into the future. </a:t>
            </a:r>
            <a:endParaRPr sz="2000"/>
          </a:p>
        </p:txBody>
      </p:sp>
      <p:sp>
        <p:nvSpPr>
          <p:cNvPr id="1808" name="Google Shape;1808;p97"/>
          <p:cNvSpPr txBox="1"/>
          <p:nvPr/>
        </p:nvSpPr>
        <p:spPr>
          <a:xfrm>
            <a:off x="519500" y="3711533"/>
            <a:ext cx="3895200" cy="53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667" kern="0">
                <a:solidFill>
                  <a:srgbClr val="FFFFFF"/>
                </a:solidFill>
                <a:latin typeface="Sue Ellen Francisco"/>
                <a:ea typeface="Sue Ellen Francisco"/>
                <a:cs typeface="Sue Ellen Francisco"/>
                <a:sym typeface="Sue Ellen Francisco"/>
              </a:rPr>
              <a:t>HOW DO YOU </a:t>
            </a:r>
            <a:r>
              <a:rPr lang="en" sz="2667" kern="0">
                <a:solidFill>
                  <a:srgbClr val="DD7E6B"/>
                </a:solidFill>
                <a:latin typeface="Sue Ellen Francisco"/>
                <a:ea typeface="Sue Ellen Francisco"/>
                <a:cs typeface="Sue Ellen Francisco"/>
                <a:sym typeface="Sue Ellen Francisco"/>
              </a:rPr>
              <a:t>KNOW </a:t>
            </a:r>
            <a:r>
              <a:rPr lang="en" sz="2667" kern="0">
                <a:solidFill>
                  <a:srgbClr val="FFFFFF"/>
                </a:solidFill>
                <a:latin typeface="Sue Ellen Francisco"/>
                <a:ea typeface="Sue Ellen Francisco"/>
                <a:cs typeface="Sue Ellen Francisco"/>
                <a:sym typeface="Sue Ellen Francisco"/>
              </a:rPr>
              <a:t>THE STORY</a:t>
            </a:r>
            <a:endParaRPr sz="1867" kern="0">
              <a:solidFill>
                <a:srgbClr val="000000"/>
              </a:solidFill>
              <a:latin typeface="Barlow Semi Condensed Light"/>
              <a:ea typeface="Barlow Semi Condensed Light"/>
              <a:cs typeface="Barlow Semi Condensed Light"/>
              <a:sym typeface="Barlow Semi Condensed Light"/>
            </a:endParaRPr>
          </a:p>
        </p:txBody>
      </p:sp>
      <p:sp>
        <p:nvSpPr>
          <p:cNvPr id="1809" name="Google Shape;1809;p97"/>
          <p:cNvSpPr txBox="1"/>
          <p:nvPr/>
        </p:nvSpPr>
        <p:spPr>
          <a:xfrm>
            <a:off x="627567" y="4365067"/>
            <a:ext cx="3348400" cy="166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000" kern="0">
                <a:solidFill>
                  <a:srgbClr val="FFFFFF"/>
                </a:solidFill>
                <a:latin typeface="Barlow Semi Condensed Light"/>
                <a:ea typeface="Barlow Semi Condensed Light"/>
                <a:cs typeface="Barlow Semi Condensed Light"/>
                <a:sym typeface="Barlow Semi Condensed Light"/>
              </a:rPr>
              <a:t>The  story a historian tells is based on how they make sense of the evidence available from the past</a:t>
            </a:r>
            <a:r>
              <a:rPr lang="en" sz="2267" kern="0">
                <a:solidFill>
                  <a:srgbClr val="FFFFFF"/>
                </a:solidFill>
                <a:latin typeface="Barlow Semi Condensed Light"/>
                <a:ea typeface="Barlow Semi Condensed Light"/>
                <a:cs typeface="Barlow Semi Condensed Light"/>
                <a:sym typeface="Barlow Semi Condensed Light"/>
              </a:rPr>
              <a:t>.</a:t>
            </a:r>
            <a:endParaRPr sz="2267" kern="0">
              <a:solidFill>
                <a:srgbClr val="000000"/>
              </a:solidFill>
              <a:latin typeface="Barlow Semi Condensed Light"/>
              <a:ea typeface="Barlow Semi Condensed Light"/>
              <a:cs typeface="Barlow Semi Condensed Light"/>
              <a:sym typeface="Barlow Semi Condensed Light"/>
            </a:endParaRPr>
          </a:p>
        </p:txBody>
      </p:sp>
      <p:pic>
        <p:nvPicPr>
          <p:cNvPr id="1810" name="Google Shape;1810;p97"/>
          <p:cNvPicPr preferRelativeResize="0"/>
          <p:nvPr/>
        </p:nvPicPr>
        <p:blipFill>
          <a:blip r:embed="rId3">
            <a:alphaModFix/>
          </a:blip>
          <a:stretch>
            <a:fillRect/>
          </a:stretch>
        </p:blipFill>
        <p:spPr>
          <a:xfrm rot="1602110">
            <a:off x="9543167" y="670835"/>
            <a:ext cx="2206932" cy="2490599"/>
          </a:xfrm>
          <a:prstGeom prst="rect">
            <a:avLst/>
          </a:prstGeom>
          <a:noFill/>
          <a:ln>
            <a:noFill/>
          </a:ln>
        </p:spPr>
      </p:pic>
      <p:sp>
        <p:nvSpPr>
          <p:cNvPr id="1811" name="Google Shape;1811;p97"/>
          <p:cNvSpPr txBox="1"/>
          <p:nvPr/>
        </p:nvSpPr>
        <p:spPr>
          <a:xfrm>
            <a:off x="10570067" y="884133"/>
            <a:ext cx="1198800" cy="10060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5"/>
        <p:cNvGrpSpPr/>
        <p:nvPr/>
      </p:nvGrpSpPr>
      <p:grpSpPr>
        <a:xfrm>
          <a:off x="0" y="0"/>
          <a:ext cx="0" cy="0"/>
          <a:chOff x="0" y="0"/>
          <a:chExt cx="0" cy="0"/>
        </a:xfrm>
      </p:grpSpPr>
      <p:sp>
        <p:nvSpPr>
          <p:cNvPr id="1816" name="Google Shape;1816;p98"/>
          <p:cNvSpPr txBox="1">
            <a:spLocks noGrp="1"/>
          </p:cNvSpPr>
          <p:nvPr>
            <p:ph type="title"/>
          </p:nvPr>
        </p:nvSpPr>
        <p:spPr>
          <a:xfrm>
            <a:off x="4213600" y="3979200"/>
            <a:ext cx="3764800" cy="487200"/>
          </a:xfrm>
          <a:prstGeom prst="rect">
            <a:avLst/>
          </a:prstGeom>
        </p:spPr>
        <p:txBody>
          <a:bodyPr spcFirstLastPara="1" wrap="square" lIns="0" tIns="0" rIns="0" bIns="0" anchor="t" anchorCtr="0">
            <a:noAutofit/>
          </a:bodyPr>
          <a:lstStyle/>
          <a:p>
            <a:r>
              <a:rPr lang="en"/>
              <a:t>—MAYA ANGELOU</a:t>
            </a:r>
            <a:endParaRPr/>
          </a:p>
        </p:txBody>
      </p:sp>
      <p:sp>
        <p:nvSpPr>
          <p:cNvPr id="1817" name="Google Shape;1817;p98"/>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p>
            <a:pPr marL="0" indent="0"/>
            <a:r>
              <a:rPr lang="en"/>
              <a:t>“History, despite its wrenching pain,</a:t>
            </a:r>
            <a:endParaRPr/>
          </a:p>
          <a:p>
            <a:pPr marL="0" indent="0"/>
            <a:r>
              <a:rPr lang="en"/>
              <a:t>Cannot be unlived, but if faced</a:t>
            </a:r>
            <a:endParaRPr/>
          </a:p>
          <a:p>
            <a:pPr marL="0" indent="0"/>
            <a:r>
              <a:rPr lang="en"/>
              <a:t>With courage, need not be lived again."</a:t>
            </a:r>
            <a:endParaRPr/>
          </a:p>
        </p:txBody>
      </p:sp>
      <p:grpSp>
        <p:nvGrpSpPr>
          <p:cNvPr id="1818" name="Google Shape;1818;p98"/>
          <p:cNvGrpSpPr/>
          <p:nvPr/>
        </p:nvGrpSpPr>
        <p:grpSpPr>
          <a:xfrm>
            <a:off x="1030481" y="770621"/>
            <a:ext cx="10192923" cy="5240948"/>
            <a:chOff x="772861" y="577965"/>
            <a:chExt cx="7644692" cy="3930711"/>
          </a:xfrm>
        </p:grpSpPr>
        <p:sp>
          <p:nvSpPr>
            <p:cNvPr id="1819" name="Google Shape;1819;p98"/>
            <p:cNvSpPr/>
            <p:nvPr/>
          </p:nvSpPr>
          <p:spPr>
            <a:xfrm rot="-6451415" flipH="1">
              <a:off x="3518403" y="3680573"/>
              <a:ext cx="520191" cy="659752"/>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98"/>
            <p:cNvSpPr/>
            <p:nvPr/>
          </p:nvSpPr>
          <p:spPr>
            <a:xfrm rot="7038731">
              <a:off x="5126174" y="3633308"/>
              <a:ext cx="175506" cy="222631"/>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98"/>
            <p:cNvSpPr/>
            <p:nvPr/>
          </p:nvSpPr>
          <p:spPr>
            <a:xfrm>
              <a:off x="772861" y="4148955"/>
              <a:ext cx="181121" cy="163338"/>
            </a:xfrm>
            <a:custGeom>
              <a:avLst/>
              <a:gdLst/>
              <a:ahLst/>
              <a:cxnLst/>
              <a:rect l="l" t="t" r="r" b="b"/>
              <a:pathLst>
                <a:path w="2291" h="2066" extrusionOk="0">
                  <a:moveTo>
                    <a:pt x="1466" y="136"/>
                  </a:moveTo>
                  <a:cubicBezTo>
                    <a:pt x="1578" y="136"/>
                    <a:pt x="1684" y="198"/>
                    <a:pt x="1774" y="319"/>
                  </a:cubicBezTo>
                  <a:cubicBezTo>
                    <a:pt x="2096" y="735"/>
                    <a:pt x="1885" y="1699"/>
                    <a:pt x="1826" y="1928"/>
                  </a:cubicBezTo>
                  <a:cubicBezTo>
                    <a:pt x="1590" y="1924"/>
                    <a:pt x="606" y="1882"/>
                    <a:pt x="284" y="1463"/>
                  </a:cubicBezTo>
                  <a:cubicBezTo>
                    <a:pt x="152" y="1290"/>
                    <a:pt x="146" y="1120"/>
                    <a:pt x="263" y="981"/>
                  </a:cubicBezTo>
                  <a:cubicBezTo>
                    <a:pt x="350" y="877"/>
                    <a:pt x="509" y="805"/>
                    <a:pt x="679" y="805"/>
                  </a:cubicBezTo>
                  <a:cubicBezTo>
                    <a:pt x="762" y="805"/>
                    <a:pt x="853" y="822"/>
                    <a:pt x="936" y="867"/>
                  </a:cubicBezTo>
                  <a:lnTo>
                    <a:pt x="1064" y="940"/>
                  </a:lnTo>
                  <a:lnTo>
                    <a:pt x="1032" y="794"/>
                  </a:lnTo>
                  <a:cubicBezTo>
                    <a:pt x="973" y="517"/>
                    <a:pt x="1136" y="257"/>
                    <a:pt x="1320" y="171"/>
                  </a:cubicBezTo>
                  <a:cubicBezTo>
                    <a:pt x="1369" y="148"/>
                    <a:pt x="1418" y="136"/>
                    <a:pt x="1466" y="136"/>
                  </a:cubicBezTo>
                  <a:close/>
                  <a:moveTo>
                    <a:pt x="1463" y="1"/>
                  </a:moveTo>
                  <a:cubicBezTo>
                    <a:pt x="1397" y="1"/>
                    <a:pt x="1330" y="16"/>
                    <a:pt x="1264" y="46"/>
                  </a:cubicBezTo>
                  <a:cubicBezTo>
                    <a:pt x="1053" y="143"/>
                    <a:pt x="873" y="403"/>
                    <a:pt x="883" y="701"/>
                  </a:cubicBezTo>
                  <a:cubicBezTo>
                    <a:pt x="813" y="678"/>
                    <a:pt x="742" y="668"/>
                    <a:pt x="672" y="668"/>
                  </a:cubicBezTo>
                  <a:cubicBezTo>
                    <a:pt x="465" y="668"/>
                    <a:pt x="270" y="759"/>
                    <a:pt x="159" y="892"/>
                  </a:cubicBezTo>
                  <a:cubicBezTo>
                    <a:pt x="0" y="1079"/>
                    <a:pt x="7" y="1325"/>
                    <a:pt x="177" y="1546"/>
                  </a:cubicBezTo>
                  <a:cubicBezTo>
                    <a:pt x="562" y="2045"/>
                    <a:pt x="1694" y="2066"/>
                    <a:pt x="1860" y="2066"/>
                  </a:cubicBezTo>
                  <a:lnTo>
                    <a:pt x="1878" y="2066"/>
                  </a:lnTo>
                  <a:lnTo>
                    <a:pt x="1930" y="2062"/>
                  </a:lnTo>
                  <a:lnTo>
                    <a:pt x="1944" y="2014"/>
                  </a:lnTo>
                  <a:cubicBezTo>
                    <a:pt x="1958" y="1962"/>
                    <a:pt x="2290" y="764"/>
                    <a:pt x="1885" y="236"/>
                  </a:cubicBezTo>
                  <a:cubicBezTo>
                    <a:pt x="1766" y="82"/>
                    <a:pt x="1617"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98"/>
            <p:cNvSpPr/>
            <p:nvPr/>
          </p:nvSpPr>
          <p:spPr>
            <a:xfrm>
              <a:off x="7089297" y="3336604"/>
              <a:ext cx="181200" cy="163101"/>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98"/>
            <p:cNvSpPr/>
            <p:nvPr/>
          </p:nvSpPr>
          <p:spPr>
            <a:xfrm>
              <a:off x="1995196" y="1767082"/>
              <a:ext cx="181121" cy="163180"/>
            </a:xfrm>
            <a:custGeom>
              <a:avLst/>
              <a:gdLst/>
              <a:ahLst/>
              <a:cxnLst/>
              <a:rect l="l" t="t" r="r" b="b"/>
              <a:pathLst>
                <a:path w="2291" h="2064" extrusionOk="0">
                  <a:moveTo>
                    <a:pt x="826" y="137"/>
                  </a:moveTo>
                  <a:cubicBezTo>
                    <a:pt x="874" y="137"/>
                    <a:pt x="923" y="148"/>
                    <a:pt x="971" y="172"/>
                  </a:cubicBezTo>
                  <a:cubicBezTo>
                    <a:pt x="1155" y="255"/>
                    <a:pt x="1318" y="519"/>
                    <a:pt x="1259" y="792"/>
                  </a:cubicBezTo>
                  <a:lnTo>
                    <a:pt x="1224" y="938"/>
                  </a:lnTo>
                  <a:lnTo>
                    <a:pt x="1355" y="868"/>
                  </a:lnTo>
                  <a:cubicBezTo>
                    <a:pt x="1439" y="823"/>
                    <a:pt x="1528" y="804"/>
                    <a:pt x="1614" y="804"/>
                  </a:cubicBezTo>
                  <a:cubicBezTo>
                    <a:pt x="1781" y="804"/>
                    <a:pt x="1939" y="877"/>
                    <a:pt x="2028" y="983"/>
                  </a:cubicBezTo>
                  <a:cubicBezTo>
                    <a:pt x="2145" y="1121"/>
                    <a:pt x="2139" y="1291"/>
                    <a:pt x="2007" y="1461"/>
                  </a:cubicBezTo>
                  <a:cubicBezTo>
                    <a:pt x="1685" y="1880"/>
                    <a:pt x="701" y="1921"/>
                    <a:pt x="466" y="1928"/>
                  </a:cubicBezTo>
                  <a:cubicBezTo>
                    <a:pt x="407" y="1696"/>
                    <a:pt x="195" y="736"/>
                    <a:pt x="514" y="317"/>
                  </a:cubicBezTo>
                  <a:cubicBezTo>
                    <a:pt x="607" y="199"/>
                    <a:pt x="715" y="137"/>
                    <a:pt x="826" y="137"/>
                  </a:cubicBezTo>
                  <a:close/>
                  <a:moveTo>
                    <a:pt x="827" y="0"/>
                  </a:moveTo>
                  <a:cubicBezTo>
                    <a:pt x="673" y="0"/>
                    <a:pt x="525" y="82"/>
                    <a:pt x="407" y="234"/>
                  </a:cubicBezTo>
                  <a:cubicBezTo>
                    <a:pt x="1" y="764"/>
                    <a:pt x="333" y="1963"/>
                    <a:pt x="347" y="2015"/>
                  </a:cubicBezTo>
                  <a:lnTo>
                    <a:pt x="362" y="2064"/>
                  </a:lnTo>
                  <a:lnTo>
                    <a:pt x="431" y="2064"/>
                  </a:lnTo>
                  <a:cubicBezTo>
                    <a:pt x="597" y="2064"/>
                    <a:pt x="1730" y="2046"/>
                    <a:pt x="2115" y="1544"/>
                  </a:cubicBezTo>
                  <a:cubicBezTo>
                    <a:pt x="2284" y="1322"/>
                    <a:pt x="2291" y="1080"/>
                    <a:pt x="2132" y="893"/>
                  </a:cubicBezTo>
                  <a:cubicBezTo>
                    <a:pt x="2020" y="759"/>
                    <a:pt x="1822" y="667"/>
                    <a:pt x="1613" y="667"/>
                  </a:cubicBezTo>
                  <a:cubicBezTo>
                    <a:pt x="1545" y="667"/>
                    <a:pt x="1476" y="677"/>
                    <a:pt x="1408" y="698"/>
                  </a:cubicBezTo>
                  <a:cubicBezTo>
                    <a:pt x="1418" y="404"/>
                    <a:pt x="1238" y="144"/>
                    <a:pt x="1027" y="47"/>
                  </a:cubicBezTo>
                  <a:cubicBezTo>
                    <a:pt x="961" y="16"/>
                    <a:pt x="893" y="0"/>
                    <a:pt x="827"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98"/>
            <p:cNvSpPr/>
            <p:nvPr/>
          </p:nvSpPr>
          <p:spPr>
            <a:xfrm>
              <a:off x="1813999" y="1497889"/>
              <a:ext cx="133773" cy="120412"/>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98"/>
            <p:cNvSpPr/>
            <p:nvPr/>
          </p:nvSpPr>
          <p:spPr>
            <a:xfrm rot="4036159">
              <a:off x="8122572" y="602713"/>
              <a:ext cx="133774" cy="120413"/>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98"/>
            <p:cNvSpPr/>
            <p:nvPr/>
          </p:nvSpPr>
          <p:spPr>
            <a:xfrm>
              <a:off x="8330600" y="4430400"/>
              <a:ext cx="86953" cy="78275"/>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27" name="Google Shape;1827;p98"/>
            <p:cNvGrpSpPr/>
            <p:nvPr/>
          </p:nvGrpSpPr>
          <p:grpSpPr>
            <a:xfrm>
              <a:off x="5894417" y="862786"/>
              <a:ext cx="886120" cy="1054561"/>
              <a:chOff x="5894417" y="862786"/>
              <a:chExt cx="886120" cy="1054561"/>
            </a:xfrm>
          </p:grpSpPr>
          <p:grpSp>
            <p:nvGrpSpPr>
              <p:cNvPr id="1828" name="Google Shape;1828;p98"/>
              <p:cNvGrpSpPr/>
              <p:nvPr/>
            </p:nvGrpSpPr>
            <p:grpSpPr>
              <a:xfrm>
                <a:off x="6249200" y="1110450"/>
                <a:ext cx="223800" cy="298700"/>
                <a:chOff x="6249200" y="1110450"/>
                <a:chExt cx="223800" cy="298700"/>
              </a:xfrm>
            </p:grpSpPr>
            <p:sp>
              <p:nvSpPr>
                <p:cNvPr id="1829" name="Google Shape;1829;p98"/>
                <p:cNvSpPr/>
                <p:nvPr/>
              </p:nvSpPr>
              <p:spPr>
                <a:xfrm>
                  <a:off x="6249200" y="1110450"/>
                  <a:ext cx="55950" cy="29400"/>
                </a:xfrm>
                <a:custGeom>
                  <a:avLst/>
                  <a:gdLst/>
                  <a:ahLst/>
                  <a:cxnLst/>
                  <a:rect l="l" t="t" r="r" b="b"/>
                  <a:pathLst>
                    <a:path w="2238" h="1176" extrusionOk="0">
                      <a:moveTo>
                        <a:pt x="0" y="1176"/>
                      </a:moveTo>
                      <a:cubicBezTo>
                        <a:pt x="725" y="747"/>
                        <a:pt x="1484" y="376"/>
                        <a:pt x="2238" y="0"/>
                      </a:cubicBezTo>
                    </a:path>
                  </a:pathLst>
                </a:custGeom>
                <a:noFill/>
                <a:ln w="9525" cap="flat" cmpd="sng">
                  <a:solidFill>
                    <a:srgbClr val="EA9999"/>
                  </a:solidFill>
                  <a:prstDash val="solid"/>
                  <a:round/>
                  <a:headEnd type="none" w="med" len="med"/>
                  <a:tailEnd type="none" w="med" len="med"/>
                </a:ln>
              </p:spPr>
            </p:sp>
            <p:sp>
              <p:nvSpPr>
                <p:cNvPr id="1830" name="Google Shape;1830;p98"/>
                <p:cNvSpPr/>
                <p:nvPr/>
              </p:nvSpPr>
              <p:spPr>
                <a:xfrm>
                  <a:off x="6256775" y="1158800"/>
                  <a:ext cx="82525" cy="34150"/>
                </a:xfrm>
                <a:custGeom>
                  <a:avLst/>
                  <a:gdLst/>
                  <a:ahLst/>
                  <a:cxnLst/>
                  <a:rect l="l" t="t" r="r" b="b"/>
                  <a:pathLst>
                    <a:path w="3301" h="1366" extrusionOk="0">
                      <a:moveTo>
                        <a:pt x="0" y="1366"/>
                      </a:moveTo>
                      <a:cubicBezTo>
                        <a:pt x="1105" y="923"/>
                        <a:pt x="2226" y="512"/>
                        <a:pt x="3301" y="0"/>
                      </a:cubicBezTo>
                    </a:path>
                  </a:pathLst>
                </a:custGeom>
                <a:noFill/>
                <a:ln w="9525" cap="flat" cmpd="sng">
                  <a:solidFill>
                    <a:srgbClr val="EA9999"/>
                  </a:solidFill>
                  <a:prstDash val="solid"/>
                  <a:round/>
                  <a:headEnd type="none" w="med" len="med"/>
                  <a:tailEnd type="none" w="med" len="med"/>
                </a:ln>
              </p:spPr>
            </p:sp>
            <p:sp>
              <p:nvSpPr>
                <p:cNvPr id="1831" name="Google Shape;1831;p98"/>
                <p:cNvSpPr/>
                <p:nvPr/>
              </p:nvSpPr>
              <p:spPr>
                <a:xfrm>
                  <a:off x="6253000" y="1137000"/>
                  <a:ext cx="83450" cy="22750"/>
                </a:xfrm>
                <a:custGeom>
                  <a:avLst/>
                  <a:gdLst/>
                  <a:ahLst/>
                  <a:cxnLst/>
                  <a:rect l="l" t="t" r="r" b="b"/>
                  <a:pathLst>
                    <a:path w="3338" h="910" extrusionOk="0">
                      <a:moveTo>
                        <a:pt x="0" y="910"/>
                      </a:moveTo>
                      <a:cubicBezTo>
                        <a:pt x="1144" y="761"/>
                        <a:pt x="2254" y="393"/>
                        <a:pt x="3338" y="0"/>
                      </a:cubicBezTo>
                    </a:path>
                  </a:pathLst>
                </a:custGeom>
                <a:noFill/>
                <a:ln w="9525" cap="flat" cmpd="sng">
                  <a:solidFill>
                    <a:srgbClr val="EA9999"/>
                  </a:solidFill>
                  <a:prstDash val="solid"/>
                  <a:round/>
                  <a:headEnd type="none" w="med" len="med"/>
                  <a:tailEnd type="none" w="med" len="med"/>
                </a:ln>
              </p:spPr>
            </p:sp>
            <p:sp>
              <p:nvSpPr>
                <p:cNvPr id="1832" name="Google Shape;1832;p98"/>
                <p:cNvSpPr/>
                <p:nvPr/>
              </p:nvSpPr>
              <p:spPr>
                <a:xfrm>
                  <a:off x="6265325" y="1191050"/>
                  <a:ext cx="75850" cy="34125"/>
                </a:xfrm>
                <a:custGeom>
                  <a:avLst/>
                  <a:gdLst/>
                  <a:ahLst/>
                  <a:cxnLst/>
                  <a:rect l="l" t="t" r="r" b="b"/>
                  <a:pathLst>
                    <a:path w="3034" h="1365" extrusionOk="0">
                      <a:moveTo>
                        <a:pt x="0" y="1365"/>
                      </a:moveTo>
                      <a:cubicBezTo>
                        <a:pt x="970" y="827"/>
                        <a:pt x="1987" y="366"/>
                        <a:pt x="3034" y="0"/>
                      </a:cubicBezTo>
                    </a:path>
                  </a:pathLst>
                </a:custGeom>
                <a:noFill/>
                <a:ln w="9525" cap="flat" cmpd="sng">
                  <a:solidFill>
                    <a:srgbClr val="EA9999"/>
                  </a:solidFill>
                  <a:prstDash val="solid"/>
                  <a:round/>
                  <a:headEnd type="none" w="med" len="med"/>
                  <a:tailEnd type="none" w="med" len="med"/>
                </a:ln>
              </p:spPr>
            </p:sp>
            <p:sp>
              <p:nvSpPr>
                <p:cNvPr id="1833" name="Google Shape;1833;p98"/>
                <p:cNvSpPr/>
                <p:nvPr/>
              </p:nvSpPr>
              <p:spPr>
                <a:xfrm>
                  <a:off x="6272913" y="1199825"/>
                  <a:ext cx="188725" cy="47400"/>
                </a:xfrm>
                <a:custGeom>
                  <a:avLst/>
                  <a:gdLst/>
                  <a:ahLst/>
                  <a:cxnLst/>
                  <a:rect l="l" t="t" r="r" b="b"/>
                  <a:pathLst>
                    <a:path w="7549" h="1896" extrusionOk="0">
                      <a:moveTo>
                        <a:pt x="0" y="1896"/>
                      </a:moveTo>
                      <a:cubicBezTo>
                        <a:pt x="2584" y="1661"/>
                        <a:pt x="4978" y="348"/>
                        <a:pt x="7549" y="0"/>
                      </a:cubicBezTo>
                    </a:path>
                  </a:pathLst>
                </a:custGeom>
                <a:noFill/>
                <a:ln w="9525" cap="flat" cmpd="sng">
                  <a:solidFill>
                    <a:srgbClr val="EA9999"/>
                  </a:solidFill>
                  <a:prstDash val="solid"/>
                  <a:round/>
                  <a:headEnd type="none" w="med" len="med"/>
                  <a:tailEnd type="none" w="med" len="med"/>
                </a:ln>
              </p:spPr>
            </p:sp>
            <p:sp>
              <p:nvSpPr>
                <p:cNvPr id="1834" name="Google Shape;1834;p98"/>
                <p:cNvSpPr/>
                <p:nvPr/>
              </p:nvSpPr>
              <p:spPr>
                <a:xfrm>
                  <a:off x="6280969" y="1247500"/>
                  <a:ext cx="165000" cy="30350"/>
                </a:xfrm>
                <a:custGeom>
                  <a:avLst/>
                  <a:gdLst/>
                  <a:ahLst/>
                  <a:cxnLst/>
                  <a:rect l="l" t="t" r="r" b="b"/>
                  <a:pathLst>
                    <a:path w="6600" h="1214" extrusionOk="0">
                      <a:moveTo>
                        <a:pt x="0" y="1214"/>
                      </a:moveTo>
                      <a:cubicBezTo>
                        <a:pt x="2207" y="847"/>
                        <a:pt x="4388" y="332"/>
                        <a:pt x="6600" y="0"/>
                      </a:cubicBezTo>
                    </a:path>
                  </a:pathLst>
                </a:custGeom>
                <a:noFill/>
                <a:ln w="9525" cap="flat" cmpd="sng">
                  <a:solidFill>
                    <a:srgbClr val="EA9999"/>
                  </a:solidFill>
                  <a:prstDash val="solid"/>
                  <a:round/>
                  <a:headEnd type="none" w="med" len="med"/>
                  <a:tailEnd type="none" w="med" len="med"/>
                </a:ln>
              </p:spPr>
            </p:sp>
            <p:sp>
              <p:nvSpPr>
                <p:cNvPr id="1835" name="Google Shape;1835;p98"/>
                <p:cNvSpPr/>
                <p:nvPr/>
              </p:nvSpPr>
              <p:spPr>
                <a:xfrm>
                  <a:off x="6285228" y="1287300"/>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sp>
              <p:nvSpPr>
                <p:cNvPr id="1836" name="Google Shape;1836;p98"/>
                <p:cNvSpPr/>
                <p:nvPr/>
              </p:nvSpPr>
              <p:spPr>
                <a:xfrm>
                  <a:off x="6282475" y="1317663"/>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837" name="Google Shape;1837;p98"/>
                <p:cNvSpPr/>
                <p:nvPr/>
              </p:nvSpPr>
              <p:spPr>
                <a:xfrm>
                  <a:off x="6363000" y="1175875"/>
                  <a:ext cx="110000" cy="15175"/>
                </a:xfrm>
                <a:custGeom>
                  <a:avLst/>
                  <a:gdLst/>
                  <a:ahLst/>
                  <a:cxnLst/>
                  <a:rect l="l" t="t" r="r" b="b"/>
                  <a:pathLst>
                    <a:path w="4400" h="607" extrusionOk="0">
                      <a:moveTo>
                        <a:pt x="0" y="607"/>
                      </a:moveTo>
                      <a:cubicBezTo>
                        <a:pt x="1440" y="261"/>
                        <a:pt x="2919" y="0"/>
                        <a:pt x="4400" y="0"/>
                      </a:cubicBezTo>
                    </a:path>
                  </a:pathLst>
                </a:custGeom>
                <a:noFill/>
                <a:ln w="9525" cap="flat" cmpd="sng">
                  <a:solidFill>
                    <a:srgbClr val="EA9999"/>
                  </a:solidFill>
                  <a:prstDash val="solid"/>
                  <a:round/>
                  <a:headEnd type="none" w="med" len="med"/>
                  <a:tailEnd type="none" w="med" len="med"/>
                </a:ln>
              </p:spPr>
            </p:sp>
            <p:sp>
              <p:nvSpPr>
                <p:cNvPr id="1838" name="Google Shape;1838;p98"/>
                <p:cNvSpPr/>
                <p:nvPr/>
              </p:nvSpPr>
              <p:spPr>
                <a:xfrm>
                  <a:off x="6389550" y="1145525"/>
                  <a:ext cx="82500" cy="6650"/>
                </a:xfrm>
                <a:custGeom>
                  <a:avLst/>
                  <a:gdLst/>
                  <a:ahLst/>
                  <a:cxnLst/>
                  <a:rect l="l" t="t" r="r" b="b"/>
                  <a:pathLst>
                    <a:path w="3300" h="266" extrusionOk="0">
                      <a:moveTo>
                        <a:pt x="0" y="266"/>
                      </a:moveTo>
                      <a:cubicBezTo>
                        <a:pt x="1100" y="178"/>
                        <a:pt x="2198" y="53"/>
                        <a:pt x="3300" y="0"/>
                      </a:cubicBezTo>
                    </a:path>
                  </a:pathLst>
                </a:custGeom>
                <a:noFill/>
                <a:ln w="9525" cap="flat" cmpd="sng">
                  <a:solidFill>
                    <a:srgbClr val="EA9999"/>
                  </a:solidFill>
                  <a:prstDash val="solid"/>
                  <a:round/>
                  <a:headEnd type="none" w="med" len="med"/>
                  <a:tailEnd type="none" w="med" len="med"/>
                </a:ln>
              </p:spPr>
            </p:sp>
            <p:sp>
              <p:nvSpPr>
                <p:cNvPr id="1839" name="Google Shape;1839;p98"/>
                <p:cNvSpPr/>
                <p:nvPr/>
              </p:nvSpPr>
              <p:spPr>
                <a:xfrm>
                  <a:off x="6287125" y="1394950"/>
                  <a:ext cx="77775"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840" name="Google Shape;1840;p98"/>
                <p:cNvSpPr/>
                <p:nvPr/>
              </p:nvSpPr>
              <p:spPr>
                <a:xfrm>
                  <a:off x="6271013" y="1371700"/>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841" name="Google Shape;1841;p98"/>
                <p:cNvSpPr/>
                <p:nvPr/>
              </p:nvSpPr>
              <p:spPr>
                <a:xfrm>
                  <a:off x="6271028" y="1345613"/>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grpSp>
          <p:grpSp>
            <p:nvGrpSpPr>
              <p:cNvPr id="1842" name="Google Shape;1842;p98"/>
              <p:cNvGrpSpPr/>
              <p:nvPr/>
            </p:nvGrpSpPr>
            <p:grpSpPr>
              <a:xfrm flipH="1">
                <a:off x="5894417" y="862786"/>
                <a:ext cx="886120" cy="1054561"/>
                <a:chOff x="2507488" y="622952"/>
                <a:chExt cx="623545" cy="742178"/>
              </a:xfrm>
            </p:grpSpPr>
            <p:sp>
              <p:nvSpPr>
                <p:cNvPr id="1843" name="Google Shape;1843;p98"/>
                <p:cNvSpPr/>
                <p:nvPr/>
              </p:nvSpPr>
              <p:spPr>
                <a:xfrm>
                  <a:off x="2507488" y="622952"/>
                  <a:ext cx="623545" cy="742178"/>
                </a:xfrm>
                <a:custGeom>
                  <a:avLst/>
                  <a:gdLst/>
                  <a:ahLst/>
                  <a:cxnLst/>
                  <a:rect l="l" t="t" r="r" b="b"/>
                  <a:pathLst>
                    <a:path w="26848" h="31956" extrusionOk="0">
                      <a:moveTo>
                        <a:pt x="12642" y="1019"/>
                      </a:moveTo>
                      <a:cubicBezTo>
                        <a:pt x="13474" y="1019"/>
                        <a:pt x="14304" y="1107"/>
                        <a:pt x="15109" y="1283"/>
                      </a:cubicBezTo>
                      <a:cubicBezTo>
                        <a:pt x="19010" y="2145"/>
                        <a:pt x="21142" y="5653"/>
                        <a:pt x="22226" y="9217"/>
                      </a:cubicBezTo>
                      <a:cubicBezTo>
                        <a:pt x="23247" y="12561"/>
                        <a:pt x="23365" y="16155"/>
                        <a:pt x="23420" y="19623"/>
                      </a:cubicBezTo>
                      <a:cubicBezTo>
                        <a:pt x="23466" y="22767"/>
                        <a:pt x="23680" y="25537"/>
                        <a:pt x="24486" y="28412"/>
                      </a:cubicBezTo>
                      <a:cubicBezTo>
                        <a:pt x="23161" y="27014"/>
                        <a:pt x="21580" y="25910"/>
                        <a:pt x="19729" y="25022"/>
                      </a:cubicBezTo>
                      <a:cubicBezTo>
                        <a:pt x="16421" y="23437"/>
                        <a:pt x="12876" y="22958"/>
                        <a:pt x="9669" y="21035"/>
                      </a:cubicBezTo>
                      <a:cubicBezTo>
                        <a:pt x="6384" y="19063"/>
                        <a:pt x="3423" y="16115"/>
                        <a:pt x="2252" y="12397"/>
                      </a:cubicBezTo>
                      <a:cubicBezTo>
                        <a:pt x="1094" y="8725"/>
                        <a:pt x="3104" y="5106"/>
                        <a:pt x="6075" y="3029"/>
                      </a:cubicBezTo>
                      <a:cubicBezTo>
                        <a:pt x="7976" y="1700"/>
                        <a:pt x="10319" y="1019"/>
                        <a:pt x="12642" y="1019"/>
                      </a:cubicBezTo>
                      <a:close/>
                      <a:moveTo>
                        <a:pt x="12448" y="1"/>
                      </a:moveTo>
                      <a:cubicBezTo>
                        <a:pt x="10237" y="1"/>
                        <a:pt x="7963" y="589"/>
                        <a:pt x="5915" y="1721"/>
                      </a:cubicBezTo>
                      <a:cubicBezTo>
                        <a:pt x="3331" y="3148"/>
                        <a:pt x="1463" y="5608"/>
                        <a:pt x="803" y="8473"/>
                      </a:cubicBezTo>
                      <a:cubicBezTo>
                        <a:pt x="0" y="11951"/>
                        <a:pt x="1650" y="15258"/>
                        <a:pt x="3800" y="17877"/>
                      </a:cubicBezTo>
                      <a:cubicBezTo>
                        <a:pt x="6329" y="20949"/>
                        <a:pt x="10006" y="23141"/>
                        <a:pt x="13706" y="24489"/>
                      </a:cubicBezTo>
                      <a:cubicBezTo>
                        <a:pt x="15916" y="25291"/>
                        <a:pt x="18153" y="25637"/>
                        <a:pt x="20290" y="26713"/>
                      </a:cubicBezTo>
                      <a:cubicBezTo>
                        <a:pt x="22295" y="27719"/>
                        <a:pt x="23990" y="29296"/>
                        <a:pt x="25403" y="31037"/>
                      </a:cubicBezTo>
                      <a:cubicBezTo>
                        <a:pt x="25403" y="31041"/>
                        <a:pt x="25407" y="31041"/>
                        <a:pt x="25407" y="31041"/>
                      </a:cubicBezTo>
                      <a:cubicBezTo>
                        <a:pt x="25603" y="31287"/>
                        <a:pt x="25794" y="31529"/>
                        <a:pt x="25981" y="31779"/>
                      </a:cubicBezTo>
                      <a:cubicBezTo>
                        <a:pt x="26074" y="31903"/>
                        <a:pt x="26200" y="31956"/>
                        <a:pt x="26322" y="31956"/>
                      </a:cubicBezTo>
                      <a:cubicBezTo>
                        <a:pt x="26595" y="31956"/>
                        <a:pt x="26848" y="31693"/>
                        <a:pt x="26669" y="31378"/>
                      </a:cubicBezTo>
                      <a:cubicBezTo>
                        <a:pt x="26381" y="30868"/>
                        <a:pt x="26067" y="30394"/>
                        <a:pt x="25739" y="29939"/>
                      </a:cubicBezTo>
                      <a:cubicBezTo>
                        <a:pt x="25315" y="27615"/>
                        <a:pt x="24528" y="25405"/>
                        <a:pt x="24454" y="22995"/>
                      </a:cubicBezTo>
                      <a:cubicBezTo>
                        <a:pt x="24395" y="21058"/>
                        <a:pt x="24459" y="19117"/>
                        <a:pt x="24386" y="17176"/>
                      </a:cubicBezTo>
                      <a:cubicBezTo>
                        <a:pt x="24244" y="13358"/>
                        <a:pt x="23735" y="9499"/>
                        <a:pt x="22112" y="6004"/>
                      </a:cubicBezTo>
                      <a:cubicBezTo>
                        <a:pt x="20216" y="1913"/>
                        <a:pt x="16433" y="1"/>
                        <a:pt x="12448"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4" name="Google Shape;1844;p98"/>
                <p:cNvSpPr/>
                <p:nvPr/>
              </p:nvSpPr>
              <p:spPr>
                <a:xfrm>
                  <a:off x="2700836" y="762093"/>
                  <a:ext cx="199921" cy="287944"/>
                </a:xfrm>
                <a:custGeom>
                  <a:avLst/>
                  <a:gdLst/>
                  <a:ahLst/>
                  <a:cxnLst/>
                  <a:rect l="l" t="t" r="r" b="b"/>
                  <a:pathLst>
                    <a:path w="8608" h="12398" extrusionOk="0">
                      <a:moveTo>
                        <a:pt x="6907" y="1310"/>
                      </a:moveTo>
                      <a:cubicBezTo>
                        <a:pt x="7340" y="1310"/>
                        <a:pt x="7488" y="1694"/>
                        <a:pt x="7350" y="2460"/>
                      </a:cubicBezTo>
                      <a:cubicBezTo>
                        <a:pt x="7394" y="3485"/>
                        <a:pt x="7117" y="4515"/>
                        <a:pt x="6917" y="5508"/>
                      </a:cubicBezTo>
                      <a:cubicBezTo>
                        <a:pt x="6534" y="7408"/>
                        <a:pt x="6506" y="9399"/>
                        <a:pt x="5918" y="11245"/>
                      </a:cubicBezTo>
                      <a:cubicBezTo>
                        <a:pt x="4711" y="9863"/>
                        <a:pt x="4169" y="8141"/>
                        <a:pt x="3016" y="6715"/>
                      </a:cubicBezTo>
                      <a:cubicBezTo>
                        <a:pt x="1914" y="5358"/>
                        <a:pt x="720" y="4050"/>
                        <a:pt x="1586" y="2181"/>
                      </a:cubicBezTo>
                      <a:cubicBezTo>
                        <a:pt x="1736" y="1858"/>
                        <a:pt x="1923" y="1725"/>
                        <a:pt x="2127" y="1725"/>
                      </a:cubicBezTo>
                      <a:cubicBezTo>
                        <a:pt x="2980" y="1725"/>
                        <a:pt x="4137" y="4046"/>
                        <a:pt x="4192" y="4429"/>
                      </a:cubicBezTo>
                      <a:cubicBezTo>
                        <a:pt x="4209" y="4543"/>
                        <a:pt x="4299" y="4591"/>
                        <a:pt x="4393" y="4591"/>
                      </a:cubicBezTo>
                      <a:cubicBezTo>
                        <a:pt x="4422" y="4591"/>
                        <a:pt x="4451" y="4587"/>
                        <a:pt x="4479" y="4578"/>
                      </a:cubicBezTo>
                      <a:cubicBezTo>
                        <a:pt x="4483" y="4665"/>
                        <a:pt x="4483" y="4751"/>
                        <a:pt x="4488" y="4847"/>
                      </a:cubicBezTo>
                      <a:cubicBezTo>
                        <a:pt x="4509" y="5104"/>
                        <a:pt x="4697" y="5232"/>
                        <a:pt x="4886" y="5232"/>
                      </a:cubicBezTo>
                      <a:cubicBezTo>
                        <a:pt x="5075" y="5232"/>
                        <a:pt x="5265" y="5103"/>
                        <a:pt x="5285" y="4847"/>
                      </a:cubicBezTo>
                      <a:cubicBezTo>
                        <a:pt x="5381" y="3750"/>
                        <a:pt x="5381" y="2724"/>
                        <a:pt x="5864" y="1699"/>
                      </a:cubicBezTo>
                      <a:cubicBezTo>
                        <a:pt x="6308" y="1440"/>
                        <a:pt x="6656" y="1310"/>
                        <a:pt x="6907" y="1310"/>
                      </a:cubicBezTo>
                      <a:close/>
                      <a:moveTo>
                        <a:pt x="6803" y="1"/>
                      </a:moveTo>
                      <a:cubicBezTo>
                        <a:pt x="6498" y="1"/>
                        <a:pt x="6185" y="118"/>
                        <a:pt x="5973" y="318"/>
                      </a:cubicBezTo>
                      <a:cubicBezTo>
                        <a:pt x="5053" y="1193"/>
                        <a:pt x="4639" y="2187"/>
                        <a:pt x="4511" y="3312"/>
                      </a:cubicBezTo>
                      <a:cubicBezTo>
                        <a:pt x="4315" y="2482"/>
                        <a:pt x="3873" y="1790"/>
                        <a:pt x="3117" y="1216"/>
                      </a:cubicBezTo>
                      <a:cubicBezTo>
                        <a:pt x="2844" y="1012"/>
                        <a:pt x="2510" y="913"/>
                        <a:pt x="2177" y="913"/>
                      </a:cubicBezTo>
                      <a:cubicBezTo>
                        <a:pt x="1616" y="913"/>
                        <a:pt x="1059" y="1193"/>
                        <a:pt x="802" y="1727"/>
                      </a:cubicBezTo>
                      <a:cubicBezTo>
                        <a:pt x="0" y="3412"/>
                        <a:pt x="597" y="4875"/>
                        <a:pt x="1672" y="6288"/>
                      </a:cubicBezTo>
                      <a:cubicBezTo>
                        <a:pt x="3135" y="8210"/>
                        <a:pt x="4032" y="10597"/>
                        <a:pt x="5796" y="12283"/>
                      </a:cubicBezTo>
                      <a:cubicBezTo>
                        <a:pt x="5872" y="12356"/>
                        <a:pt x="5988" y="12397"/>
                        <a:pt x="6102" y="12397"/>
                      </a:cubicBezTo>
                      <a:cubicBezTo>
                        <a:pt x="6239" y="12397"/>
                        <a:pt x="6372" y="12338"/>
                        <a:pt x="6429" y="12201"/>
                      </a:cubicBezTo>
                      <a:cubicBezTo>
                        <a:pt x="7295" y="10151"/>
                        <a:pt x="7304" y="7901"/>
                        <a:pt x="7732" y="5735"/>
                      </a:cubicBezTo>
                      <a:cubicBezTo>
                        <a:pt x="8069" y="4055"/>
                        <a:pt x="8607" y="1927"/>
                        <a:pt x="7581" y="387"/>
                      </a:cubicBezTo>
                      <a:cubicBezTo>
                        <a:pt x="7404" y="118"/>
                        <a:pt x="7108" y="1"/>
                        <a:pt x="680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8"/>
        <p:cNvGrpSpPr/>
        <p:nvPr/>
      </p:nvGrpSpPr>
      <p:grpSpPr>
        <a:xfrm>
          <a:off x="0" y="0"/>
          <a:ext cx="0" cy="0"/>
          <a:chOff x="0" y="0"/>
          <a:chExt cx="0" cy="0"/>
        </a:xfrm>
      </p:grpSpPr>
      <p:sp>
        <p:nvSpPr>
          <p:cNvPr id="1849" name="Google Shape;1849;p99"/>
          <p:cNvSpPr txBox="1">
            <a:spLocks noGrp="1"/>
          </p:cNvSpPr>
          <p:nvPr>
            <p:ph type="title"/>
          </p:nvPr>
        </p:nvSpPr>
        <p:spPr>
          <a:xfrm>
            <a:off x="2319800" y="775100"/>
            <a:ext cx="7552400" cy="453600"/>
          </a:xfrm>
          <a:prstGeom prst="rect">
            <a:avLst/>
          </a:prstGeom>
        </p:spPr>
        <p:txBody>
          <a:bodyPr spcFirstLastPara="1" wrap="square" lIns="0" tIns="0" rIns="0" bIns="0" anchor="t" anchorCtr="0">
            <a:noAutofit/>
          </a:bodyPr>
          <a:lstStyle/>
          <a:p>
            <a:r>
              <a:rPr lang="en" sz="3733"/>
              <a:t>WHAT IS THE </a:t>
            </a:r>
            <a:r>
              <a:rPr lang="en" sz="3733">
                <a:solidFill>
                  <a:schemeClr val="dk2"/>
                </a:solidFill>
              </a:rPr>
              <a:t>POWER </a:t>
            </a:r>
            <a:r>
              <a:rPr lang="en" sz="3733"/>
              <a:t>OF</a:t>
            </a:r>
            <a:r>
              <a:rPr lang="en" sz="3733">
                <a:solidFill>
                  <a:schemeClr val="dk2"/>
                </a:solidFill>
              </a:rPr>
              <a:t> </a:t>
            </a:r>
            <a:r>
              <a:rPr lang="en" sz="3733"/>
              <a:t>THE </a:t>
            </a:r>
            <a:r>
              <a:rPr lang="en" sz="3733">
                <a:solidFill>
                  <a:schemeClr val="lt1"/>
                </a:solidFill>
              </a:rPr>
              <a:t>STORY</a:t>
            </a:r>
            <a:r>
              <a:rPr lang="en" sz="3733"/>
              <a:t>!</a:t>
            </a:r>
            <a:endParaRPr sz="3733"/>
          </a:p>
        </p:txBody>
      </p:sp>
      <p:sp>
        <p:nvSpPr>
          <p:cNvPr id="1850" name="Google Shape;1850;p99"/>
          <p:cNvSpPr txBox="1"/>
          <p:nvPr/>
        </p:nvSpPr>
        <p:spPr>
          <a:xfrm>
            <a:off x="1288167" y="4272867"/>
            <a:ext cx="2515200" cy="1142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Historical Comprehension Historical Context</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Historical Argument</a:t>
            </a:r>
            <a:br>
              <a:rPr lang="en" sz="1600" kern="0">
                <a:solidFill>
                  <a:srgbClr val="FFFFFF"/>
                </a:solidFill>
                <a:latin typeface="Barlow Semi Condensed Light"/>
                <a:ea typeface="Barlow Semi Condensed Light"/>
                <a:cs typeface="Barlow Semi Condensed Light"/>
                <a:sym typeface="Barlow Semi Condensed Light"/>
              </a:rPr>
            </a:br>
            <a:r>
              <a:rPr lang="en" sz="1600" kern="0">
                <a:solidFill>
                  <a:srgbClr val="FFFFFF"/>
                </a:solidFill>
                <a:latin typeface="Barlow Semi Condensed Light"/>
                <a:ea typeface="Barlow Semi Condensed Light"/>
                <a:cs typeface="Barlow Semi Condensed Light"/>
                <a:sym typeface="Barlow Semi Condensed Light"/>
              </a:rPr>
              <a:t>Civic Action</a:t>
            </a: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851" name="Google Shape;1851;p99"/>
          <p:cNvSpPr txBox="1"/>
          <p:nvPr/>
        </p:nvSpPr>
        <p:spPr>
          <a:xfrm>
            <a:off x="1547967"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9FC5E8"/>
                </a:solidFill>
                <a:latin typeface="Sue Ellen Francisco"/>
                <a:ea typeface="Sue Ellen Francisco"/>
                <a:cs typeface="Sue Ellen Francisco"/>
                <a:sym typeface="Sue Ellen Francisco"/>
              </a:rPr>
              <a:t>CONTENT</a:t>
            </a:r>
            <a:endParaRPr sz="2133" kern="0">
              <a:solidFill>
                <a:srgbClr val="9FC5E8"/>
              </a:solidFill>
              <a:latin typeface="Sue Ellen Francisco"/>
              <a:ea typeface="Sue Ellen Francisco"/>
              <a:cs typeface="Sue Ellen Francisco"/>
              <a:sym typeface="Sue Ellen Francisco"/>
            </a:endParaRPr>
          </a:p>
        </p:txBody>
      </p:sp>
      <p:grpSp>
        <p:nvGrpSpPr>
          <p:cNvPr id="1852" name="Google Shape;1852;p99"/>
          <p:cNvGrpSpPr/>
          <p:nvPr/>
        </p:nvGrpSpPr>
        <p:grpSpPr>
          <a:xfrm>
            <a:off x="1095033" y="2151734"/>
            <a:ext cx="3091392" cy="3638991"/>
            <a:chOff x="2835175" y="1155957"/>
            <a:chExt cx="1464189" cy="1723551"/>
          </a:xfrm>
        </p:grpSpPr>
        <p:sp>
          <p:nvSpPr>
            <p:cNvPr id="1853" name="Google Shape;1853;p99"/>
            <p:cNvSpPr/>
            <p:nvPr/>
          </p:nvSpPr>
          <p:spPr>
            <a:xfrm>
              <a:off x="2835175" y="1155957"/>
              <a:ext cx="1464189" cy="1723551"/>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4" name="Google Shape;1854;p99"/>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5" name="Google Shape;1855;p99"/>
            <p:cNvSpPr/>
            <p:nvPr/>
          </p:nvSpPr>
          <p:spPr>
            <a:xfrm>
              <a:off x="2995536" y="2143952"/>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6" name="Google Shape;1856;p99"/>
            <p:cNvSpPr/>
            <p:nvPr/>
          </p:nvSpPr>
          <p:spPr>
            <a:xfrm>
              <a:off x="3891269" y="2623317"/>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7" name="Google Shape;1857;p99"/>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8" name="Google Shape;1858;p99"/>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59" name="Google Shape;1859;p99"/>
          <p:cNvSpPr txBox="1"/>
          <p:nvPr/>
        </p:nvSpPr>
        <p:spPr>
          <a:xfrm>
            <a:off x="4838400" y="4249267"/>
            <a:ext cx="2515200" cy="13384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860" name="Google Shape;1860;p99"/>
          <p:cNvSpPr txBox="1"/>
          <p:nvPr/>
        </p:nvSpPr>
        <p:spPr>
          <a:xfrm>
            <a:off x="5098200"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B4A7D6"/>
                </a:solidFill>
                <a:latin typeface="Sue Ellen Francisco"/>
                <a:ea typeface="Sue Ellen Francisco"/>
                <a:cs typeface="Sue Ellen Francisco"/>
                <a:sym typeface="Sue Ellen Francisco"/>
              </a:rPr>
              <a:t>LITERACY</a:t>
            </a:r>
            <a:endParaRPr sz="2133" kern="0">
              <a:solidFill>
                <a:srgbClr val="B4A7D6"/>
              </a:solidFill>
              <a:latin typeface="Sue Ellen Francisco"/>
              <a:ea typeface="Sue Ellen Francisco"/>
              <a:cs typeface="Sue Ellen Francisco"/>
              <a:sym typeface="Sue Ellen Francisco"/>
            </a:endParaRPr>
          </a:p>
        </p:txBody>
      </p:sp>
      <p:grpSp>
        <p:nvGrpSpPr>
          <p:cNvPr id="1861" name="Google Shape;1861;p99"/>
          <p:cNvGrpSpPr/>
          <p:nvPr/>
        </p:nvGrpSpPr>
        <p:grpSpPr>
          <a:xfrm>
            <a:off x="4645259" y="2151680"/>
            <a:ext cx="3091392" cy="3638925"/>
            <a:chOff x="2835183" y="1155955"/>
            <a:chExt cx="1464189" cy="1627426"/>
          </a:xfrm>
        </p:grpSpPr>
        <p:sp>
          <p:nvSpPr>
            <p:cNvPr id="1862" name="Google Shape;1862;p99"/>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3" name="Google Shape;1863;p99"/>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4" name="Google Shape;1864;p99"/>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5" name="Google Shape;1865;p99"/>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6" name="Google Shape;1866;p99"/>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7" name="Google Shape;1867;p99"/>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68" name="Google Shape;1868;p99"/>
          <p:cNvGrpSpPr/>
          <p:nvPr/>
        </p:nvGrpSpPr>
        <p:grpSpPr>
          <a:xfrm>
            <a:off x="7621441" y="4166833"/>
            <a:ext cx="499351" cy="96067"/>
            <a:chOff x="5716080" y="2896525"/>
            <a:chExt cx="374513" cy="72050"/>
          </a:xfrm>
        </p:grpSpPr>
        <p:sp>
          <p:nvSpPr>
            <p:cNvPr id="1869" name="Google Shape;1869;p99"/>
            <p:cNvSpPr/>
            <p:nvPr/>
          </p:nvSpPr>
          <p:spPr>
            <a:xfrm>
              <a:off x="5716080"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0" name="Google Shape;1870;p99"/>
            <p:cNvSpPr/>
            <p:nvPr/>
          </p:nvSpPr>
          <p:spPr>
            <a:xfrm>
              <a:off x="5775216" y="2947738"/>
              <a:ext cx="258956"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71" name="Google Shape;1871;p99"/>
          <p:cNvSpPr txBox="1"/>
          <p:nvPr/>
        </p:nvSpPr>
        <p:spPr>
          <a:xfrm>
            <a:off x="8388633" y="4262900"/>
            <a:ext cx="2515200" cy="1142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br>
              <a:rPr lang="en" sz="1600" kern="0">
                <a:solidFill>
                  <a:srgbClr val="FFFFFF"/>
                </a:solidFill>
                <a:latin typeface="Barlow Semi Condensed Light"/>
                <a:ea typeface="Barlow Semi Condensed Light"/>
                <a:cs typeface="Barlow Semi Condensed Light"/>
                <a:sym typeface="Barlow Semi Condensed Light"/>
              </a:rPr>
            </a:b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872" name="Google Shape;1872;p99"/>
          <p:cNvSpPr txBox="1"/>
          <p:nvPr/>
        </p:nvSpPr>
        <p:spPr>
          <a:xfrm>
            <a:off x="8648433" y="1610951"/>
            <a:ext cx="1995600" cy="453600"/>
          </a:xfrm>
          <a:prstGeom prst="rect">
            <a:avLst/>
          </a:prstGeom>
          <a:noFill/>
          <a:ln>
            <a:noFill/>
          </a:ln>
        </p:spPr>
        <p:txBody>
          <a:bodyPr spcFirstLastPara="1" wrap="square" lIns="0" tIns="0" rIns="0" bIns="121900" anchor="ctr" anchorCtr="0">
            <a:noAutofit/>
          </a:bodyPr>
          <a:lstStyle/>
          <a:p>
            <a:pPr marL="16933" algn="ctr" defTabSz="1219170">
              <a:spcBef>
                <a:spcPts val="1067"/>
              </a:spcBef>
              <a:buClr>
                <a:srgbClr val="000000"/>
              </a:buClr>
            </a:pPr>
            <a:r>
              <a:rPr lang="en" sz="2133" kern="0">
                <a:solidFill>
                  <a:srgbClr val="D5A6BD"/>
                </a:solidFill>
                <a:latin typeface="Sue Ellen Francisco"/>
                <a:ea typeface="Sue Ellen Francisco"/>
                <a:cs typeface="Sue Ellen Francisco"/>
                <a:sym typeface="Sue Ellen Francisco"/>
              </a:rPr>
              <a:t>SOCIAL</a:t>
            </a:r>
            <a:endParaRPr sz="2133" kern="0">
              <a:solidFill>
                <a:srgbClr val="D5A6BD"/>
              </a:solidFill>
              <a:latin typeface="Sue Ellen Francisco"/>
              <a:ea typeface="Sue Ellen Francisco"/>
              <a:cs typeface="Sue Ellen Francisco"/>
              <a:sym typeface="Sue Ellen Francisco"/>
            </a:endParaRPr>
          </a:p>
        </p:txBody>
      </p:sp>
      <p:grpSp>
        <p:nvGrpSpPr>
          <p:cNvPr id="1873" name="Google Shape;1873;p99"/>
          <p:cNvGrpSpPr/>
          <p:nvPr/>
        </p:nvGrpSpPr>
        <p:grpSpPr>
          <a:xfrm>
            <a:off x="8195497" y="2151680"/>
            <a:ext cx="3091392" cy="3638925"/>
            <a:chOff x="2835183" y="1155955"/>
            <a:chExt cx="1464189" cy="1627426"/>
          </a:xfrm>
        </p:grpSpPr>
        <p:sp>
          <p:nvSpPr>
            <p:cNvPr id="1874" name="Google Shape;1874;p99"/>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5" name="Google Shape;1875;p99"/>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6" name="Google Shape;1876;p99"/>
            <p:cNvSpPr/>
            <p:nvPr/>
          </p:nvSpPr>
          <p:spPr>
            <a:xfrm>
              <a:off x="2995536" y="2098514"/>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7" name="Google Shape;1877;p99"/>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8" name="Google Shape;1878;p99"/>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9" name="Google Shape;1879;p99"/>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80" name="Google Shape;1880;p99"/>
          <p:cNvGrpSpPr/>
          <p:nvPr/>
        </p:nvGrpSpPr>
        <p:grpSpPr>
          <a:xfrm>
            <a:off x="4071207" y="4166833"/>
            <a:ext cx="499351" cy="96067"/>
            <a:chOff x="3053405" y="2896525"/>
            <a:chExt cx="374513" cy="72050"/>
          </a:xfrm>
        </p:grpSpPr>
        <p:sp>
          <p:nvSpPr>
            <p:cNvPr id="1881" name="Google Shape;1881;p99"/>
            <p:cNvSpPr/>
            <p:nvPr/>
          </p:nvSpPr>
          <p:spPr>
            <a:xfrm>
              <a:off x="3053405"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2" name="Google Shape;1882;p99"/>
            <p:cNvSpPr/>
            <p:nvPr/>
          </p:nvSpPr>
          <p:spPr>
            <a:xfrm>
              <a:off x="3112541" y="2947738"/>
              <a:ext cx="258955"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883" name="Google Shape;1883;p99"/>
          <p:cNvGrpSpPr/>
          <p:nvPr/>
        </p:nvGrpSpPr>
        <p:grpSpPr>
          <a:xfrm>
            <a:off x="2233379" y="2321172"/>
            <a:ext cx="624799" cy="788501"/>
            <a:chOff x="8038145" y="1784649"/>
            <a:chExt cx="217862" cy="274892"/>
          </a:xfrm>
        </p:grpSpPr>
        <p:sp>
          <p:nvSpPr>
            <p:cNvPr id="1884" name="Google Shape;1884;p99"/>
            <p:cNvSpPr/>
            <p:nvPr/>
          </p:nvSpPr>
          <p:spPr>
            <a:xfrm>
              <a:off x="8073140" y="1884079"/>
              <a:ext cx="57596" cy="90457"/>
            </a:xfrm>
            <a:custGeom>
              <a:avLst/>
              <a:gdLst/>
              <a:ahLst/>
              <a:cxnLst/>
              <a:rect l="l" t="t" r="r" b="b"/>
              <a:pathLst>
                <a:path w="2240" h="3518" extrusionOk="0">
                  <a:moveTo>
                    <a:pt x="278" y="0"/>
                  </a:moveTo>
                  <a:cubicBezTo>
                    <a:pt x="263" y="0"/>
                    <a:pt x="249" y="7"/>
                    <a:pt x="239" y="24"/>
                  </a:cubicBezTo>
                  <a:cubicBezTo>
                    <a:pt x="0" y="371"/>
                    <a:pt x="225" y="707"/>
                    <a:pt x="552" y="898"/>
                  </a:cubicBezTo>
                  <a:cubicBezTo>
                    <a:pt x="927" y="1112"/>
                    <a:pt x="1639" y="1141"/>
                    <a:pt x="1868" y="1566"/>
                  </a:cubicBezTo>
                  <a:cubicBezTo>
                    <a:pt x="2210" y="2215"/>
                    <a:pt x="1634" y="3297"/>
                    <a:pt x="908" y="3424"/>
                  </a:cubicBezTo>
                  <a:cubicBezTo>
                    <a:pt x="860" y="3434"/>
                    <a:pt x="868" y="3517"/>
                    <a:pt x="918" y="3517"/>
                  </a:cubicBezTo>
                  <a:cubicBezTo>
                    <a:pt x="919" y="3517"/>
                    <a:pt x="921" y="3517"/>
                    <a:pt x="922" y="3517"/>
                  </a:cubicBezTo>
                  <a:cubicBezTo>
                    <a:pt x="1547" y="3444"/>
                    <a:pt x="2068" y="2693"/>
                    <a:pt x="2176" y="2102"/>
                  </a:cubicBezTo>
                  <a:cubicBezTo>
                    <a:pt x="2239" y="1737"/>
                    <a:pt x="2078" y="1546"/>
                    <a:pt x="1795" y="1322"/>
                  </a:cubicBezTo>
                  <a:cubicBezTo>
                    <a:pt x="1464" y="1059"/>
                    <a:pt x="20" y="702"/>
                    <a:pt x="322" y="73"/>
                  </a:cubicBezTo>
                  <a:cubicBezTo>
                    <a:pt x="342" y="33"/>
                    <a:pt x="310" y="0"/>
                    <a:pt x="2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5" name="Google Shape;1885;p99"/>
            <p:cNvSpPr/>
            <p:nvPr/>
          </p:nvSpPr>
          <p:spPr>
            <a:xfrm>
              <a:off x="8038145" y="1784649"/>
              <a:ext cx="217862" cy="274892"/>
            </a:xfrm>
            <a:custGeom>
              <a:avLst/>
              <a:gdLst/>
              <a:ahLst/>
              <a:cxnLst/>
              <a:rect l="l" t="t" r="r" b="b"/>
              <a:pathLst>
                <a:path w="8473" h="10691" extrusionOk="0">
                  <a:moveTo>
                    <a:pt x="5152" y="92"/>
                  </a:moveTo>
                  <a:cubicBezTo>
                    <a:pt x="5282" y="92"/>
                    <a:pt x="5393" y="244"/>
                    <a:pt x="5263" y="336"/>
                  </a:cubicBezTo>
                  <a:cubicBezTo>
                    <a:pt x="5259" y="341"/>
                    <a:pt x="5259" y="345"/>
                    <a:pt x="5254" y="350"/>
                  </a:cubicBezTo>
                  <a:cubicBezTo>
                    <a:pt x="5146" y="316"/>
                    <a:pt x="5034" y="287"/>
                    <a:pt x="4917" y="267"/>
                  </a:cubicBezTo>
                  <a:cubicBezTo>
                    <a:pt x="4966" y="175"/>
                    <a:pt x="5039" y="97"/>
                    <a:pt x="5146" y="92"/>
                  </a:cubicBezTo>
                  <a:cubicBezTo>
                    <a:pt x="5148" y="92"/>
                    <a:pt x="5150" y="92"/>
                    <a:pt x="5152" y="92"/>
                  </a:cubicBezTo>
                  <a:close/>
                  <a:moveTo>
                    <a:pt x="4727" y="804"/>
                  </a:moveTo>
                  <a:cubicBezTo>
                    <a:pt x="4820" y="838"/>
                    <a:pt x="4907" y="872"/>
                    <a:pt x="4995" y="911"/>
                  </a:cubicBezTo>
                  <a:cubicBezTo>
                    <a:pt x="4942" y="999"/>
                    <a:pt x="4888" y="1087"/>
                    <a:pt x="4839" y="1184"/>
                  </a:cubicBezTo>
                  <a:cubicBezTo>
                    <a:pt x="4785" y="1282"/>
                    <a:pt x="4737" y="1384"/>
                    <a:pt x="4688" y="1487"/>
                  </a:cubicBezTo>
                  <a:cubicBezTo>
                    <a:pt x="4605" y="1458"/>
                    <a:pt x="4517" y="1433"/>
                    <a:pt x="4429" y="1409"/>
                  </a:cubicBezTo>
                  <a:cubicBezTo>
                    <a:pt x="4556" y="1223"/>
                    <a:pt x="4654" y="1019"/>
                    <a:pt x="4727" y="804"/>
                  </a:cubicBezTo>
                  <a:close/>
                  <a:moveTo>
                    <a:pt x="3547" y="1498"/>
                  </a:moveTo>
                  <a:cubicBezTo>
                    <a:pt x="3710" y="1498"/>
                    <a:pt x="3873" y="1509"/>
                    <a:pt x="4034" y="1531"/>
                  </a:cubicBezTo>
                  <a:cubicBezTo>
                    <a:pt x="4473" y="1584"/>
                    <a:pt x="4898" y="1736"/>
                    <a:pt x="5273" y="1979"/>
                  </a:cubicBezTo>
                  <a:cubicBezTo>
                    <a:pt x="5054" y="2009"/>
                    <a:pt x="4839" y="2170"/>
                    <a:pt x="4717" y="2326"/>
                  </a:cubicBezTo>
                  <a:cubicBezTo>
                    <a:pt x="4695" y="2355"/>
                    <a:pt x="4717" y="2393"/>
                    <a:pt x="4744" y="2393"/>
                  </a:cubicBezTo>
                  <a:cubicBezTo>
                    <a:pt x="4753" y="2393"/>
                    <a:pt x="4762" y="2389"/>
                    <a:pt x="4771" y="2379"/>
                  </a:cubicBezTo>
                  <a:cubicBezTo>
                    <a:pt x="4864" y="2277"/>
                    <a:pt x="4981" y="2199"/>
                    <a:pt x="5112" y="2150"/>
                  </a:cubicBezTo>
                  <a:cubicBezTo>
                    <a:pt x="5215" y="2126"/>
                    <a:pt x="5327" y="2106"/>
                    <a:pt x="5434" y="2097"/>
                  </a:cubicBezTo>
                  <a:cubicBezTo>
                    <a:pt x="5824" y="2394"/>
                    <a:pt x="6132" y="2789"/>
                    <a:pt x="6337" y="3233"/>
                  </a:cubicBezTo>
                  <a:cubicBezTo>
                    <a:pt x="6191" y="3248"/>
                    <a:pt x="5939" y="3267"/>
                    <a:pt x="5665" y="3267"/>
                  </a:cubicBezTo>
                  <a:cubicBezTo>
                    <a:pt x="4975" y="3267"/>
                    <a:pt x="4152" y="3145"/>
                    <a:pt x="4585" y="2531"/>
                  </a:cubicBezTo>
                  <a:cubicBezTo>
                    <a:pt x="4607" y="2501"/>
                    <a:pt x="4577" y="2470"/>
                    <a:pt x="4547" y="2470"/>
                  </a:cubicBezTo>
                  <a:cubicBezTo>
                    <a:pt x="4536" y="2470"/>
                    <a:pt x="4526" y="2473"/>
                    <a:pt x="4517" y="2482"/>
                  </a:cubicBezTo>
                  <a:cubicBezTo>
                    <a:pt x="4278" y="2716"/>
                    <a:pt x="4337" y="3111"/>
                    <a:pt x="4634" y="3267"/>
                  </a:cubicBezTo>
                  <a:cubicBezTo>
                    <a:pt x="4866" y="3384"/>
                    <a:pt x="5155" y="3425"/>
                    <a:pt x="5451" y="3425"/>
                  </a:cubicBezTo>
                  <a:cubicBezTo>
                    <a:pt x="5773" y="3425"/>
                    <a:pt x="6104" y="3376"/>
                    <a:pt x="6376" y="3326"/>
                  </a:cubicBezTo>
                  <a:cubicBezTo>
                    <a:pt x="6454" y="3511"/>
                    <a:pt x="6522" y="3696"/>
                    <a:pt x="6571" y="3891"/>
                  </a:cubicBezTo>
                  <a:cubicBezTo>
                    <a:pt x="6043" y="3866"/>
                    <a:pt x="5456" y="3504"/>
                    <a:pt x="4908" y="3504"/>
                  </a:cubicBezTo>
                  <a:cubicBezTo>
                    <a:pt x="4721" y="3504"/>
                    <a:pt x="4539" y="3546"/>
                    <a:pt x="4366" y="3657"/>
                  </a:cubicBezTo>
                  <a:cubicBezTo>
                    <a:pt x="3966" y="3906"/>
                    <a:pt x="4044" y="4457"/>
                    <a:pt x="4434" y="4687"/>
                  </a:cubicBezTo>
                  <a:cubicBezTo>
                    <a:pt x="4440" y="4690"/>
                    <a:pt x="4446" y="4691"/>
                    <a:pt x="4452" y="4691"/>
                  </a:cubicBezTo>
                  <a:cubicBezTo>
                    <a:pt x="4480" y="4691"/>
                    <a:pt x="4502" y="4657"/>
                    <a:pt x="4478" y="4633"/>
                  </a:cubicBezTo>
                  <a:cubicBezTo>
                    <a:pt x="4112" y="4262"/>
                    <a:pt x="4278" y="3682"/>
                    <a:pt x="4844" y="3638"/>
                  </a:cubicBezTo>
                  <a:cubicBezTo>
                    <a:pt x="4873" y="3635"/>
                    <a:pt x="4902" y="3634"/>
                    <a:pt x="4932" y="3634"/>
                  </a:cubicBezTo>
                  <a:cubicBezTo>
                    <a:pt x="5135" y="3634"/>
                    <a:pt x="5335" y="3690"/>
                    <a:pt x="5532" y="3750"/>
                  </a:cubicBezTo>
                  <a:cubicBezTo>
                    <a:pt x="5888" y="3857"/>
                    <a:pt x="6215" y="3979"/>
                    <a:pt x="6590" y="3979"/>
                  </a:cubicBezTo>
                  <a:cubicBezTo>
                    <a:pt x="6673" y="4330"/>
                    <a:pt x="6712" y="4687"/>
                    <a:pt x="6712" y="5047"/>
                  </a:cubicBezTo>
                  <a:cubicBezTo>
                    <a:pt x="6712" y="5730"/>
                    <a:pt x="6385" y="6394"/>
                    <a:pt x="5888" y="6930"/>
                  </a:cubicBezTo>
                  <a:cubicBezTo>
                    <a:pt x="5210" y="6877"/>
                    <a:pt x="5585" y="5769"/>
                    <a:pt x="5429" y="5340"/>
                  </a:cubicBezTo>
                  <a:cubicBezTo>
                    <a:pt x="5307" y="4994"/>
                    <a:pt x="5010" y="4945"/>
                    <a:pt x="4722" y="4774"/>
                  </a:cubicBezTo>
                  <a:cubicBezTo>
                    <a:pt x="4715" y="4771"/>
                    <a:pt x="4708" y="4769"/>
                    <a:pt x="4701" y="4769"/>
                  </a:cubicBezTo>
                  <a:cubicBezTo>
                    <a:pt x="4664" y="4769"/>
                    <a:pt x="4631" y="4819"/>
                    <a:pt x="4668" y="4847"/>
                  </a:cubicBezTo>
                  <a:cubicBezTo>
                    <a:pt x="4907" y="5028"/>
                    <a:pt x="5190" y="5067"/>
                    <a:pt x="5317" y="5379"/>
                  </a:cubicBezTo>
                  <a:cubicBezTo>
                    <a:pt x="5449" y="5696"/>
                    <a:pt x="5317" y="6052"/>
                    <a:pt x="5342" y="6384"/>
                  </a:cubicBezTo>
                  <a:cubicBezTo>
                    <a:pt x="5366" y="6686"/>
                    <a:pt x="5502" y="6984"/>
                    <a:pt x="5815" y="7013"/>
                  </a:cubicBezTo>
                  <a:cubicBezTo>
                    <a:pt x="5119" y="7731"/>
                    <a:pt x="4131" y="8210"/>
                    <a:pt x="3225" y="8210"/>
                  </a:cubicBezTo>
                  <a:cubicBezTo>
                    <a:pt x="3146" y="8210"/>
                    <a:pt x="3068" y="8206"/>
                    <a:pt x="2990" y="8198"/>
                  </a:cubicBezTo>
                  <a:cubicBezTo>
                    <a:pt x="2987" y="8197"/>
                    <a:pt x="2983" y="8197"/>
                    <a:pt x="2979" y="8197"/>
                  </a:cubicBezTo>
                  <a:cubicBezTo>
                    <a:pt x="2966" y="8197"/>
                    <a:pt x="2953" y="8202"/>
                    <a:pt x="2942" y="8213"/>
                  </a:cubicBezTo>
                  <a:cubicBezTo>
                    <a:pt x="2776" y="8155"/>
                    <a:pt x="2615" y="8091"/>
                    <a:pt x="2454" y="8023"/>
                  </a:cubicBezTo>
                  <a:cubicBezTo>
                    <a:pt x="2447" y="8009"/>
                    <a:pt x="2434" y="8000"/>
                    <a:pt x="2423" y="8000"/>
                  </a:cubicBezTo>
                  <a:cubicBezTo>
                    <a:pt x="2418" y="8000"/>
                    <a:pt x="2414" y="8001"/>
                    <a:pt x="2410" y="8003"/>
                  </a:cubicBezTo>
                  <a:cubicBezTo>
                    <a:pt x="2356" y="7984"/>
                    <a:pt x="2303" y="7950"/>
                    <a:pt x="2254" y="7920"/>
                  </a:cubicBezTo>
                  <a:lnTo>
                    <a:pt x="2254" y="7920"/>
                  </a:lnTo>
                  <a:cubicBezTo>
                    <a:pt x="2517" y="7940"/>
                    <a:pt x="2786" y="7974"/>
                    <a:pt x="3049" y="8028"/>
                  </a:cubicBezTo>
                  <a:cubicBezTo>
                    <a:pt x="3051" y="8028"/>
                    <a:pt x="3052" y="8028"/>
                    <a:pt x="3053" y="8028"/>
                  </a:cubicBezTo>
                  <a:cubicBezTo>
                    <a:pt x="3080" y="8028"/>
                    <a:pt x="3091" y="7988"/>
                    <a:pt x="3064" y="7979"/>
                  </a:cubicBezTo>
                  <a:cubicBezTo>
                    <a:pt x="2800" y="7906"/>
                    <a:pt x="2522" y="7872"/>
                    <a:pt x="2249" y="7867"/>
                  </a:cubicBezTo>
                  <a:cubicBezTo>
                    <a:pt x="2225" y="7867"/>
                    <a:pt x="2215" y="7891"/>
                    <a:pt x="2230" y="7911"/>
                  </a:cubicBezTo>
                  <a:cubicBezTo>
                    <a:pt x="2064" y="7828"/>
                    <a:pt x="1908" y="7735"/>
                    <a:pt x="1756" y="7633"/>
                  </a:cubicBezTo>
                  <a:lnTo>
                    <a:pt x="1756" y="7633"/>
                  </a:lnTo>
                  <a:cubicBezTo>
                    <a:pt x="2152" y="7711"/>
                    <a:pt x="2547" y="7769"/>
                    <a:pt x="2951" y="7818"/>
                  </a:cubicBezTo>
                  <a:cubicBezTo>
                    <a:pt x="2953" y="7818"/>
                    <a:pt x="2954" y="7818"/>
                    <a:pt x="2955" y="7818"/>
                  </a:cubicBezTo>
                  <a:cubicBezTo>
                    <a:pt x="2977" y="7818"/>
                    <a:pt x="2984" y="7774"/>
                    <a:pt x="2956" y="7769"/>
                  </a:cubicBezTo>
                  <a:cubicBezTo>
                    <a:pt x="2537" y="7696"/>
                    <a:pt x="2117" y="7623"/>
                    <a:pt x="1693" y="7584"/>
                  </a:cubicBezTo>
                  <a:cubicBezTo>
                    <a:pt x="1493" y="7438"/>
                    <a:pt x="1308" y="7277"/>
                    <a:pt x="1137" y="7096"/>
                  </a:cubicBezTo>
                  <a:lnTo>
                    <a:pt x="1137" y="7096"/>
                  </a:lnTo>
                  <a:cubicBezTo>
                    <a:pt x="1356" y="7140"/>
                    <a:pt x="1571" y="7189"/>
                    <a:pt x="1786" y="7228"/>
                  </a:cubicBezTo>
                  <a:cubicBezTo>
                    <a:pt x="1787" y="7228"/>
                    <a:pt x="1789" y="7228"/>
                    <a:pt x="1790" y="7228"/>
                  </a:cubicBezTo>
                  <a:cubicBezTo>
                    <a:pt x="1826" y="7228"/>
                    <a:pt x="1843" y="7174"/>
                    <a:pt x="1805" y="7164"/>
                  </a:cubicBezTo>
                  <a:cubicBezTo>
                    <a:pt x="1556" y="7106"/>
                    <a:pt x="1308" y="7052"/>
                    <a:pt x="1059" y="7003"/>
                  </a:cubicBezTo>
                  <a:cubicBezTo>
                    <a:pt x="971" y="6906"/>
                    <a:pt x="893" y="6803"/>
                    <a:pt x="820" y="6696"/>
                  </a:cubicBezTo>
                  <a:lnTo>
                    <a:pt x="820" y="6696"/>
                  </a:lnTo>
                  <a:cubicBezTo>
                    <a:pt x="1015" y="6725"/>
                    <a:pt x="1215" y="6745"/>
                    <a:pt x="1410" y="6755"/>
                  </a:cubicBezTo>
                  <a:cubicBezTo>
                    <a:pt x="1434" y="6755"/>
                    <a:pt x="1439" y="6716"/>
                    <a:pt x="1415" y="6711"/>
                  </a:cubicBezTo>
                  <a:cubicBezTo>
                    <a:pt x="1210" y="6681"/>
                    <a:pt x="1000" y="6652"/>
                    <a:pt x="791" y="6642"/>
                  </a:cubicBezTo>
                  <a:cubicBezTo>
                    <a:pt x="615" y="6374"/>
                    <a:pt x="474" y="6077"/>
                    <a:pt x="381" y="5769"/>
                  </a:cubicBezTo>
                  <a:lnTo>
                    <a:pt x="381" y="5769"/>
                  </a:lnTo>
                  <a:cubicBezTo>
                    <a:pt x="591" y="5794"/>
                    <a:pt x="805" y="5823"/>
                    <a:pt x="1015" y="5857"/>
                  </a:cubicBezTo>
                  <a:cubicBezTo>
                    <a:pt x="1017" y="5857"/>
                    <a:pt x="1018" y="5857"/>
                    <a:pt x="1020" y="5857"/>
                  </a:cubicBezTo>
                  <a:cubicBezTo>
                    <a:pt x="1056" y="5857"/>
                    <a:pt x="1072" y="5808"/>
                    <a:pt x="1030" y="5794"/>
                  </a:cubicBezTo>
                  <a:cubicBezTo>
                    <a:pt x="810" y="5735"/>
                    <a:pt x="581" y="5696"/>
                    <a:pt x="352" y="5686"/>
                  </a:cubicBezTo>
                  <a:cubicBezTo>
                    <a:pt x="313" y="5540"/>
                    <a:pt x="283" y="5394"/>
                    <a:pt x="259" y="5247"/>
                  </a:cubicBezTo>
                  <a:lnTo>
                    <a:pt x="259" y="5247"/>
                  </a:lnTo>
                  <a:cubicBezTo>
                    <a:pt x="469" y="5262"/>
                    <a:pt x="674" y="5291"/>
                    <a:pt x="874" y="5335"/>
                  </a:cubicBezTo>
                  <a:cubicBezTo>
                    <a:pt x="875" y="5335"/>
                    <a:pt x="877" y="5336"/>
                    <a:pt x="878" y="5336"/>
                  </a:cubicBezTo>
                  <a:cubicBezTo>
                    <a:pt x="924" y="5336"/>
                    <a:pt x="940" y="5271"/>
                    <a:pt x="893" y="5257"/>
                  </a:cubicBezTo>
                  <a:cubicBezTo>
                    <a:pt x="683" y="5199"/>
                    <a:pt x="464" y="5160"/>
                    <a:pt x="244" y="5155"/>
                  </a:cubicBezTo>
                  <a:cubicBezTo>
                    <a:pt x="235" y="5072"/>
                    <a:pt x="225" y="4984"/>
                    <a:pt x="220" y="4896"/>
                  </a:cubicBezTo>
                  <a:lnTo>
                    <a:pt x="220" y="4896"/>
                  </a:lnTo>
                  <a:cubicBezTo>
                    <a:pt x="225" y="4901"/>
                    <a:pt x="235" y="4906"/>
                    <a:pt x="244" y="4911"/>
                  </a:cubicBezTo>
                  <a:cubicBezTo>
                    <a:pt x="386" y="4935"/>
                    <a:pt x="527" y="4965"/>
                    <a:pt x="674" y="4979"/>
                  </a:cubicBezTo>
                  <a:cubicBezTo>
                    <a:pt x="675" y="4979"/>
                    <a:pt x="676" y="4979"/>
                    <a:pt x="677" y="4979"/>
                  </a:cubicBezTo>
                  <a:cubicBezTo>
                    <a:pt x="713" y="4979"/>
                    <a:pt x="721" y="4916"/>
                    <a:pt x="683" y="4911"/>
                  </a:cubicBezTo>
                  <a:cubicBezTo>
                    <a:pt x="542" y="4877"/>
                    <a:pt x="400" y="4857"/>
                    <a:pt x="264" y="4838"/>
                  </a:cubicBezTo>
                  <a:cubicBezTo>
                    <a:pt x="261" y="4837"/>
                    <a:pt x="257" y="4837"/>
                    <a:pt x="254" y="4837"/>
                  </a:cubicBezTo>
                  <a:cubicBezTo>
                    <a:pt x="237" y="4837"/>
                    <a:pt x="219" y="4847"/>
                    <a:pt x="215" y="4867"/>
                  </a:cubicBezTo>
                  <a:cubicBezTo>
                    <a:pt x="205" y="4726"/>
                    <a:pt x="205" y="4589"/>
                    <a:pt x="205" y="4452"/>
                  </a:cubicBezTo>
                  <a:lnTo>
                    <a:pt x="205" y="4428"/>
                  </a:lnTo>
                  <a:cubicBezTo>
                    <a:pt x="286" y="4439"/>
                    <a:pt x="369" y="4444"/>
                    <a:pt x="451" y="4444"/>
                  </a:cubicBezTo>
                  <a:cubicBezTo>
                    <a:pt x="478" y="4444"/>
                    <a:pt x="505" y="4444"/>
                    <a:pt x="532" y="4443"/>
                  </a:cubicBezTo>
                  <a:cubicBezTo>
                    <a:pt x="557" y="4443"/>
                    <a:pt x="561" y="4409"/>
                    <a:pt x="537" y="4399"/>
                  </a:cubicBezTo>
                  <a:cubicBezTo>
                    <a:pt x="430" y="4379"/>
                    <a:pt x="322" y="4365"/>
                    <a:pt x="210" y="4360"/>
                  </a:cubicBezTo>
                  <a:cubicBezTo>
                    <a:pt x="220" y="4243"/>
                    <a:pt x="235" y="4126"/>
                    <a:pt x="259" y="4013"/>
                  </a:cubicBezTo>
                  <a:cubicBezTo>
                    <a:pt x="327" y="4013"/>
                    <a:pt x="396" y="4016"/>
                    <a:pt x="464" y="4016"/>
                  </a:cubicBezTo>
                  <a:cubicBezTo>
                    <a:pt x="498" y="4016"/>
                    <a:pt x="532" y="4015"/>
                    <a:pt x="566" y="4013"/>
                  </a:cubicBezTo>
                  <a:cubicBezTo>
                    <a:pt x="586" y="4013"/>
                    <a:pt x="586" y="3984"/>
                    <a:pt x="566" y="3984"/>
                  </a:cubicBezTo>
                  <a:cubicBezTo>
                    <a:pt x="532" y="3983"/>
                    <a:pt x="498" y="3982"/>
                    <a:pt x="464" y="3982"/>
                  </a:cubicBezTo>
                  <a:cubicBezTo>
                    <a:pt x="396" y="3982"/>
                    <a:pt x="327" y="3984"/>
                    <a:pt x="259" y="3984"/>
                  </a:cubicBezTo>
                  <a:cubicBezTo>
                    <a:pt x="278" y="3901"/>
                    <a:pt x="298" y="3818"/>
                    <a:pt x="322" y="3740"/>
                  </a:cubicBezTo>
                  <a:cubicBezTo>
                    <a:pt x="439" y="3755"/>
                    <a:pt x="557" y="3770"/>
                    <a:pt x="674" y="3779"/>
                  </a:cubicBezTo>
                  <a:cubicBezTo>
                    <a:pt x="708" y="3779"/>
                    <a:pt x="703" y="3726"/>
                    <a:pt x="674" y="3726"/>
                  </a:cubicBezTo>
                  <a:cubicBezTo>
                    <a:pt x="561" y="3711"/>
                    <a:pt x="444" y="3701"/>
                    <a:pt x="332" y="3696"/>
                  </a:cubicBezTo>
                  <a:cubicBezTo>
                    <a:pt x="357" y="3613"/>
                    <a:pt x="386" y="3535"/>
                    <a:pt x="415" y="3462"/>
                  </a:cubicBezTo>
                  <a:cubicBezTo>
                    <a:pt x="557" y="3462"/>
                    <a:pt x="703" y="3467"/>
                    <a:pt x="844" y="3477"/>
                  </a:cubicBezTo>
                  <a:cubicBezTo>
                    <a:pt x="874" y="3462"/>
                    <a:pt x="878" y="3428"/>
                    <a:pt x="859" y="3409"/>
                  </a:cubicBezTo>
                  <a:cubicBezTo>
                    <a:pt x="758" y="3391"/>
                    <a:pt x="656" y="3380"/>
                    <a:pt x="555" y="3380"/>
                  </a:cubicBezTo>
                  <a:cubicBezTo>
                    <a:pt x="520" y="3380"/>
                    <a:pt x="484" y="3382"/>
                    <a:pt x="449" y="3384"/>
                  </a:cubicBezTo>
                  <a:cubicBezTo>
                    <a:pt x="478" y="3316"/>
                    <a:pt x="517" y="3253"/>
                    <a:pt x="552" y="3184"/>
                  </a:cubicBezTo>
                  <a:cubicBezTo>
                    <a:pt x="649" y="3189"/>
                    <a:pt x="742" y="3213"/>
                    <a:pt x="830" y="3262"/>
                  </a:cubicBezTo>
                  <a:cubicBezTo>
                    <a:pt x="834" y="3264"/>
                    <a:pt x="838" y="3265"/>
                    <a:pt x="842" y="3265"/>
                  </a:cubicBezTo>
                  <a:cubicBezTo>
                    <a:pt x="870" y="3265"/>
                    <a:pt x="889" y="3226"/>
                    <a:pt x="859" y="3209"/>
                  </a:cubicBezTo>
                  <a:cubicBezTo>
                    <a:pt x="776" y="3155"/>
                    <a:pt x="683" y="3126"/>
                    <a:pt x="581" y="3121"/>
                  </a:cubicBezTo>
                  <a:cubicBezTo>
                    <a:pt x="639" y="3014"/>
                    <a:pt x="703" y="2916"/>
                    <a:pt x="776" y="2818"/>
                  </a:cubicBezTo>
                  <a:lnTo>
                    <a:pt x="776" y="2818"/>
                  </a:lnTo>
                  <a:cubicBezTo>
                    <a:pt x="1205" y="3467"/>
                    <a:pt x="596" y="4316"/>
                    <a:pt x="942" y="5028"/>
                  </a:cubicBezTo>
                  <a:cubicBezTo>
                    <a:pt x="1342" y="5847"/>
                    <a:pt x="1820" y="6467"/>
                    <a:pt x="1986" y="7399"/>
                  </a:cubicBezTo>
                  <a:cubicBezTo>
                    <a:pt x="1992" y="7430"/>
                    <a:pt x="2013" y="7443"/>
                    <a:pt x="2036" y="7443"/>
                  </a:cubicBezTo>
                  <a:cubicBezTo>
                    <a:pt x="2071" y="7443"/>
                    <a:pt x="2109" y="7413"/>
                    <a:pt x="2103" y="7369"/>
                  </a:cubicBezTo>
                  <a:cubicBezTo>
                    <a:pt x="2049" y="6979"/>
                    <a:pt x="1947" y="6599"/>
                    <a:pt x="1795" y="6238"/>
                  </a:cubicBezTo>
                  <a:cubicBezTo>
                    <a:pt x="1625" y="5823"/>
                    <a:pt x="1264" y="5477"/>
                    <a:pt x="1108" y="5072"/>
                  </a:cubicBezTo>
                  <a:cubicBezTo>
                    <a:pt x="820" y="4326"/>
                    <a:pt x="1356" y="3379"/>
                    <a:pt x="825" y="2755"/>
                  </a:cubicBezTo>
                  <a:cubicBezTo>
                    <a:pt x="1327" y="2116"/>
                    <a:pt x="2088" y="1692"/>
                    <a:pt x="2922" y="1550"/>
                  </a:cubicBezTo>
                  <a:lnTo>
                    <a:pt x="2922" y="1550"/>
                  </a:lnTo>
                  <a:cubicBezTo>
                    <a:pt x="2917" y="1565"/>
                    <a:pt x="2917" y="1584"/>
                    <a:pt x="2927" y="1599"/>
                  </a:cubicBezTo>
                  <a:cubicBezTo>
                    <a:pt x="3200" y="2243"/>
                    <a:pt x="3083" y="2950"/>
                    <a:pt x="2449" y="3301"/>
                  </a:cubicBezTo>
                  <a:cubicBezTo>
                    <a:pt x="2181" y="3452"/>
                    <a:pt x="1932" y="3540"/>
                    <a:pt x="1742" y="3784"/>
                  </a:cubicBezTo>
                  <a:cubicBezTo>
                    <a:pt x="1730" y="3803"/>
                    <a:pt x="1751" y="3825"/>
                    <a:pt x="1770" y="3825"/>
                  </a:cubicBezTo>
                  <a:cubicBezTo>
                    <a:pt x="1776" y="3825"/>
                    <a:pt x="1781" y="3823"/>
                    <a:pt x="1786" y="3818"/>
                  </a:cubicBezTo>
                  <a:cubicBezTo>
                    <a:pt x="2166" y="3413"/>
                    <a:pt x="2761" y="3452"/>
                    <a:pt x="3059" y="2935"/>
                  </a:cubicBezTo>
                  <a:cubicBezTo>
                    <a:pt x="3317" y="2496"/>
                    <a:pt x="3278" y="1970"/>
                    <a:pt x="3059" y="1531"/>
                  </a:cubicBezTo>
                  <a:cubicBezTo>
                    <a:pt x="3220" y="1509"/>
                    <a:pt x="3383" y="1498"/>
                    <a:pt x="3547" y="1498"/>
                  </a:cubicBezTo>
                  <a:close/>
                  <a:moveTo>
                    <a:pt x="2415" y="8184"/>
                  </a:moveTo>
                  <a:cubicBezTo>
                    <a:pt x="2483" y="8208"/>
                    <a:pt x="2556" y="8228"/>
                    <a:pt x="2625" y="8247"/>
                  </a:cubicBezTo>
                  <a:cubicBezTo>
                    <a:pt x="2605" y="8301"/>
                    <a:pt x="2591" y="8359"/>
                    <a:pt x="2566" y="8413"/>
                  </a:cubicBezTo>
                  <a:cubicBezTo>
                    <a:pt x="2527" y="8501"/>
                    <a:pt x="2483" y="8579"/>
                    <a:pt x="2430" y="8657"/>
                  </a:cubicBezTo>
                  <a:cubicBezTo>
                    <a:pt x="2425" y="8667"/>
                    <a:pt x="2425" y="8672"/>
                    <a:pt x="2425" y="8681"/>
                  </a:cubicBezTo>
                  <a:cubicBezTo>
                    <a:pt x="2332" y="8662"/>
                    <a:pt x="2239" y="8637"/>
                    <a:pt x="2152" y="8618"/>
                  </a:cubicBezTo>
                  <a:cubicBezTo>
                    <a:pt x="2220" y="8525"/>
                    <a:pt x="2283" y="8428"/>
                    <a:pt x="2337" y="8330"/>
                  </a:cubicBezTo>
                  <a:cubicBezTo>
                    <a:pt x="2366" y="8286"/>
                    <a:pt x="2391" y="8237"/>
                    <a:pt x="2415" y="8184"/>
                  </a:cubicBezTo>
                  <a:close/>
                  <a:moveTo>
                    <a:pt x="5083" y="945"/>
                  </a:moveTo>
                  <a:cubicBezTo>
                    <a:pt x="6883" y="1740"/>
                    <a:pt x="7775" y="3550"/>
                    <a:pt x="7493" y="5623"/>
                  </a:cubicBezTo>
                  <a:cubicBezTo>
                    <a:pt x="7187" y="7876"/>
                    <a:pt x="5582" y="8823"/>
                    <a:pt x="3726" y="8823"/>
                  </a:cubicBezTo>
                  <a:cubicBezTo>
                    <a:pt x="3328" y="8823"/>
                    <a:pt x="2918" y="8780"/>
                    <a:pt x="2508" y="8696"/>
                  </a:cubicBezTo>
                  <a:cubicBezTo>
                    <a:pt x="2566" y="8613"/>
                    <a:pt x="2625" y="8525"/>
                    <a:pt x="2673" y="8433"/>
                  </a:cubicBezTo>
                  <a:cubicBezTo>
                    <a:pt x="2698" y="8379"/>
                    <a:pt x="2722" y="8325"/>
                    <a:pt x="2742" y="8267"/>
                  </a:cubicBezTo>
                  <a:cubicBezTo>
                    <a:pt x="2805" y="8281"/>
                    <a:pt x="2859" y="8291"/>
                    <a:pt x="2917" y="8301"/>
                  </a:cubicBezTo>
                  <a:cubicBezTo>
                    <a:pt x="2927" y="8335"/>
                    <a:pt x="2956" y="8359"/>
                    <a:pt x="2990" y="8359"/>
                  </a:cubicBezTo>
                  <a:cubicBezTo>
                    <a:pt x="3073" y="8368"/>
                    <a:pt x="3156" y="8371"/>
                    <a:pt x="3240" y="8371"/>
                  </a:cubicBezTo>
                  <a:cubicBezTo>
                    <a:pt x="4876" y="8371"/>
                    <a:pt x="6799" y="6874"/>
                    <a:pt x="6873" y="5204"/>
                  </a:cubicBezTo>
                  <a:cubicBezTo>
                    <a:pt x="6941" y="3594"/>
                    <a:pt x="6234" y="2048"/>
                    <a:pt x="4761" y="1511"/>
                  </a:cubicBezTo>
                  <a:cubicBezTo>
                    <a:pt x="4815" y="1419"/>
                    <a:pt x="4873" y="1331"/>
                    <a:pt x="4927" y="1238"/>
                  </a:cubicBezTo>
                  <a:cubicBezTo>
                    <a:pt x="4985" y="1140"/>
                    <a:pt x="5039" y="1048"/>
                    <a:pt x="5083" y="945"/>
                  </a:cubicBezTo>
                  <a:close/>
                  <a:moveTo>
                    <a:pt x="1942" y="9135"/>
                  </a:moveTo>
                  <a:cubicBezTo>
                    <a:pt x="2030" y="9174"/>
                    <a:pt x="2117" y="9203"/>
                    <a:pt x="2205" y="9237"/>
                  </a:cubicBezTo>
                  <a:cubicBezTo>
                    <a:pt x="2093" y="9384"/>
                    <a:pt x="1976" y="9530"/>
                    <a:pt x="1873" y="9691"/>
                  </a:cubicBezTo>
                  <a:cubicBezTo>
                    <a:pt x="1859" y="9711"/>
                    <a:pt x="1864" y="9745"/>
                    <a:pt x="1883" y="9759"/>
                  </a:cubicBezTo>
                  <a:cubicBezTo>
                    <a:pt x="1869" y="9793"/>
                    <a:pt x="1830" y="9813"/>
                    <a:pt x="1791" y="9813"/>
                  </a:cubicBezTo>
                  <a:cubicBezTo>
                    <a:pt x="1742" y="9808"/>
                    <a:pt x="1703" y="9764"/>
                    <a:pt x="1708" y="9715"/>
                  </a:cubicBezTo>
                  <a:cubicBezTo>
                    <a:pt x="1722" y="9701"/>
                    <a:pt x="1727" y="9676"/>
                    <a:pt x="1717" y="9662"/>
                  </a:cubicBezTo>
                  <a:cubicBezTo>
                    <a:pt x="1800" y="9491"/>
                    <a:pt x="1878" y="9315"/>
                    <a:pt x="1942" y="9135"/>
                  </a:cubicBezTo>
                  <a:close/>
                  <a:moveTo>
                    <a:pt x="1630" y="9735"/>
                  </a:moveTo>
                  <a:lnTo>
                    <a:pt x="1630" y="9735"/>
                  </a:lnTo>
                  <a:cubicBezTo>
                    <a:pt x="1615" y="9818"/>
                    <a:pt x="1664" y="9896"/>
                    <a:pt x="1747" y="9920"/>
                  </a:cubicBezTo>
                  <a:cubicBezTo>
                    <a:pt x="1763" y="9925"/>
                    <a:pt x="1779" y="9927"/>
                    <a:pt x="1795" y="9927"/>
                  </a:cubicBezTo>
                  <a:cubicBezTo>
                    <a:pt x="1880" y="9927"/>
                    <a:pt x="1959" y="9864"/>
                    <a:pt x="1971" y="9769"/>
                  </a:cubicBezTo>
                  <a:cubicBezTo>
                    <a:pt x="2454" y="9864"/>
                    <a:pt x="2941" y="9889"/>
                    <a:pt x="3429" y="9889"/>
                  </a:cubicBezTo>
                  <a:cubicBezTo>
                    <a:pt x="3945" y="9889"/>
                    <a:pt x="4463" y="9861"/>
                    <a:pt x="4981" y="9861"/>
                  </a:cubicBezTo>
                  <a:cubicBezTo>
                    <a:pt x="5101" y="9861"/>
                    <a:pt x="5221" y="9863"/>
                    <a:pt x="5342" y="9867"/>
                  </a:cubicBezTo>
                  <a:lnTo>
                    <a:pt x="5342" y="9862"/>
                  </a:lnTo>
                  <a:cubicBezTo>
                    <a:pt x="5346" y="9867"/>
                    <a:pt x="5351" y="9876"/>
                    <a:pt x="5356" y="9881"/>
                  </a:cubicBezTo>
                  <a:cubicBezTo>
                    <a:pt x="5532" y="10047"/>
                    <a:pt x="5493" y="10335"/>
                    <a:pt x="5283" y="10457"/>
                  </a:cubicBezTo>
                  <a:cubicBezTo>
                    <a:pt x="5281" y="10454"/>
                    <a:pt x="5278" y="10453"/>
                    <a:pt x="5276" y="10453"/>
                  </a:cubicBezTo>
                  <a:cubicBezTo>
                    <a:pt x="5273" y="10453"/>
                    <a:pt x="5271" y="10454"/>
                    <a:pt x="5268" y="10457"/>
                  </a:cubicBezTo>
                  <a:cubicBezTo>
                    <a:pt x="4629" y="10491"/>
                    <a:pt x="3986" y="10520"/>
                    <a:pt x="3347" y="10525"/>
                  </a:cubicBezTo>
                  <a:cubicBezTo>
                    <a:pt x="3168" y="10525"/>
                    <a:pt x="2796" y="10548"/>
                    <a:pt x="2396" y="10548"/>
                  </a:cubicBezTo>
                  <a:cubicBezTo>
                    <a:pt x="1866" y="10548"/>
                    <a:pt x="1290" y="10507"/>
                    <a:pt x="1059" y="10315"/>
                  </a:cubicBezTo>
                  <a:lnTo>
                    <a:pt x="1059" y="10315"/>
                  </a:lnTo>
                  <a:cubicBezTo>
                    <a:pt x="1386" y="10335"/>
                    <a:pt x="1713" y="10345"/>
                    <a:pt x="2039" y="10349"/>
                  </a:cubicBezTo>
                  <a:cubicBezTo>
                    <a:pt x="2078" y="10345"/>
                    <a:pt x="2078" y="10291"/>
                    <a:pt x="2039" y="10286"/>
                  </a:cubicBezTo>
                  <a:cubicBezTo>
                    <a:pt x="1703" y="10267"/>
                    <a:pt x="1361" y="10252"/>
                    <a:pt x="1025" y="10252"/>
                  </a:cubicBezTo>
                  <a:cubicBezTo>
                    <a:pt x="1015" y="10252"/>
                    <a:pt x="1010" y="10252"/>
                    <a:pt x="1005" y="10257"/>
                  </a:cubicBezTo>
                  <a:cubicBezTo>
                    <a:pt x="1000" y="10252"/>
                    <a:pt x="995" y="10242"/>
                    <a:pt x="991" y="10237"/>
                  </a:cubicBezTo>
                  <a:cubicBezTo>
                    <a:pt x="995" y="10179"/>
                    <a:pt x="1010" y="10125"/>
                    <a:pt x="1035" y="10071"/>
                  </a:cubicBezTo>
                  <a:cubicBezTo>
                    <a:pt x="1552" y="10081"/>
                    <a:pt x="2073" y="10120"/>
                    <a:pt x="2591" y="10189"/>
                  </a:cubicBezTo>
                  <a:cubicBezTo>
                    <a:pt x="2594" y="10189"/>
                    <a:pt x="2597" y="10190"/>
                    <a:pt x="2599" y="10190"/>
                  </a:cubicBezTo>
                  <a:cubicBezTo>
                    <a:pt x="2641" y="10190"/>
                    <a:pt x="2650" y="10096"/>
                    <a:pt x="2600" y="10096"/>
                  </a:cubicBezTo>
                  <a:cubicBezTo>
                    <a:pt x="2178" y="10035"/>
                    <a:pt x="1751" y="10004"/>
                    <a:pt x="1328" y="10004"/>
                  </a:cubicBezTo>
                  <a:cubicBezTo>
                    <a:pt x="1243" y="10004"/>
                    <a:pt x="1158" y="10006"/>
                    <a:pt x="1074" y="10008"/>
                  </a:cubicBezTo>
                  <a:cubicBezTo>
                    <a:pt x="1098" y="9964"/>
                    <a:pt x="1132" y="9930"/>
                    <a:pt x="1176" y="9901"/>
                  </a:cubicBezTo>
                  <a:cubicBezTo>
                    <a:pt x="1313" y="9803"/>
                    <a:pt x="1469" y="9779"/>
                    <a:pt x="1630" y="9735"/>
                  </a:cubicBezTo>
                  <a:close/>
                  <a:moveTo>
                    <a:pt x="5159" y="1"/>
                  </a:moveTo>
                  <a:cubicBezTo>
                    <a:pt x="5016" y="1"/>
                    <a:pt x="4899" y="116"/>
                    <a:pt x="4844" y="253"/>
                  </a:cubicBezTo>
                  <a:cubicBezTo>
                    <a:pt x="4629" y="213"/>
                    <a:pt x="4406" y="193"/>
                    <a:pt x="4186" y="193"/>
                  </a:cubicBezTo>
                  <a:cubicBezTo>
                    <a:pt x="4161" y="193"/>
                    <a:pt x="4137" y="194"/>
                    <a:pt x="4112" y="194"/>
                  </a:cubicBezTo>
                  <a:cubicBezTo>
                    <a:pt x="4078" y="194"/>
                    <a:pt x="4049" y="219"/>
                    <a:pt x="4049" y="253"/>
                  </a:cubicBezTo>
                  <a:cubicBezTo>
                    <a:pt x="3951" y="306"/>
                    <a:pt x="3966" y="521"/>
                    <a:pt x="4020" y="594"/>
                  </a:cubicBezTo>
                  <a:cubicBezTo>
                    <a:pt x="4029" y="609"/>
                    <a:pt x="4049" y="614"/>
                    <a:pt x="4064" y="614"/>
                  </a:cubicBezTo>
                  <a:cubicBezTo>
                    <a:pt x="4068" y="623"/>
                    <a:pt x="4078" y="623"/>
                    <a:pt x="4088" y="628"/>
                  </a:cubicBezTo>
                  <a:cubicBezTo>
                    <a:pt x="4278" y="667"/>
                    <a:pt x="4468" y="716"/>
                    <a:pt x="4649" y="780"/>
                  </a:cubicBezTo>
                  <a:cubicBezTo>
                    <a:pt x="4566" y="989"/>
                    <a:pt x="4468" y="1199"/>
                    <a:pt x="4361" y="1399"/>
                  </a:cubicBezTo>
                  <a:cubicBezTo>
                    <a:pt x="4259" y="1375"/>
                    <a:pt x="4156" y="1355"/>
                    <a:pt x="4044" y="1340"/>
                  </a:cubicBezTo>
                  <a:cubicBezTo>
                    <a:pt x="3890" y="1321"/>
                    <a:pt x="3734" y="1311"/>
                    <a:pt x="3579" y="1311"/>
                  </a:cubicBezTo>
                  <a:cubicBezTo>
                    <a:pt x="2063" y="1311"/>
                    <a:pt x="569" y="2223"/>
                    <a:pt x="166" y="3696"/>
                  </a:cubicBezTo>
                  <a:lnTo>
                    <a:pt x="147" y="3696"/>
                  </a:lnTo>
                  <a:cubicBezTo>
                    <a:pt x="122" y="3696"/>
                    <a:pt x="122" y="3726"/>
                    <a:pt x="147" y="3731"/>
                  </a:cubicBezTo>
                  <a:lnTo>
                    <a:pt x="157" y="3731"/>
                  </a:lnTo>
                  <a:cubicBezTo>
                    <a:pt x="122" y="3852"/>
                    <a:pt x="98" y="3979"/>
                    <a:pt x="83" y="4106"/>
                  </a:cubicBezTo>
                  <a:cubicBezTo>
                    <a:pt x="74" y="4189"/>
                    <a:pt x="64" y="4272"/>
                    <a:pt x="59" y="4355"/>
                  </a:cubicBezTo>
                  <a:lnTo>
                    <a:pt x="39" y="4355"/>
                  </a:lnTo>
                  <a:cubicBezTo>
                    <a:pt x="0" y="4355"/>
                    <a:pt x="0" y="4413"/>
                    <a:pt x="39" y="4418"/>
                  </a:cubicBezTo>
                  <a:lnTo>
                    <a:pt x="59" y="4418"/>
                  </a:lnTo>
                  <a:cubicBezTo>
                    <a:pt x="49" y="4667"/>
                    <a:pt x="64" y="4911"/>
                    <a:pt x="98" y="5160"/>
                  </a:cubicBezTo>
                  <a:cubicBezTo>
                    <a:pt x="54" y="5174"/>
                    <a:pt x="64" y="5233"/>
                    <a:pt x="108" y="5238"/>
                  </a:cubicBezTo>
                  <a:cubicBezTo>
                    <a:pt x="313" y="6521"/>
                    <a:pt x="1103" y="7716"/>
                    <a:pt x="2317" y="8150"/>
                  </a:cubicBezTo>
                  <a:cubicBezTo>
                    <a:pt x="2293" y="8203"/>
                    <a:pt x="2273" y="8252"/>
                    <a:pt x="2254" y="8301"/>
                  </a:cubicBezTo>
                  <a:cubicBezTo>
                    <a:pt x="2205" y="8403"/>
                    <a:pt x="2152" y="8506"/>
                    <a:pt x="2098" y="8598"/>
                  </a:cubicBezTo>
                  <a:cubicBezTo>
                    <a:pt x="1937" y="8559"/>
                    <a:pt x="1776" y="8511"/>
                    <a:pt x="1620" y="8457"/>
                  </a:cubicBezTo>
                  <a:cubicBezTo>
                    <a:pt x="1615" y="8455"/>
                    <a:pt x="1609" y="8454"/>
                    <a:pt x="1604" y="8454"/>
                  </a:cubicBezTo>
                  <a:cubicBezTo>
                    <a:pt x="1586" y="8454"/>
                    <a:pt x="1571" y="8467"/>
                    <a:pt x="1571" y="8486"/>
                  </a:cubicBezTo>
                  <a:cubicBezTo>
                    <a:pt x="1449" y="8530"/>
                    <a:pt x="1361" y="8681"/>
                    <a:pt x="1444" y="8798"/>
                  </a:cubicBezTo>
                  <a:cubicBezTo>
                    <a:pt x="1454" y="8812"/>
                    <a:pt x="1472" y="8820"/>
                    <a:pt x="1490" y="8820"/>
                  </a:cubicBezTo>
                  <a:cubicBezTo>
                    <a:pt x="1515" y="8820"/>
                    <a:pt x="1540" y="8804"/>
                    <a:pt x="1537" y="8769"/>
                  </a:cubicBezTo>
                  <a:cubicBezTo>
                    <a:pt x="1527" y="8686"/>
                    <a:pt x="1537" y="8598"/>
                    <a:pt x="1634" y="8569"/>
                  </a:cubicBezTo>
                  <a:cubicBezTo>
                    <a:pt x="1639" y="8569"/>
                    <a:pt x="1644" y="8564"/>
                    <a:pt x="1649" y="8559"/>
                  </a:cubicBezTo>
                  <a:cubicBezTo>
                    <a:pt x="2353" y="8841"/>
                    <a:pt x="3079" y="8983"/>
                    <a:pt x="3772" y="8983"/>
                  </a:cubicBezTo>
                  <a:cubicBezTo>
                    <a:pt x="5676" y="8983"/>
                    <a:pt x="7338" y="7907"/>
                    <a:pt x="7649" y="5672"/>
                  </a:cubicBezTo>
                  <a:cubicBezTo>
                    <a:pt x="7985" y="3262"/>
                    <a:pt x="6693" y="833"/>
                    <a:pt x="4112" y="502"/>
                  </a:cubicBezTo>
                  <a:cubicBezTo>
                    <a:pt x="4107" y="462"/>
                    <a:pt x="4112" y="423"/>
                    <a:pt x="4127" y="389"/>
                  </a:cubicBezTo>
                  <a:cubicBezTo>
                    <a:pt x="4137" y="365"/>
                    <a:pt x="4146" y="345"/>
                    <a:pt x="4156" y="321"/>
                  </a:cubicBezTo>
                  <a:cubicBezTo>
                    <a:pt x="4158" y="321"/>
                    <a:pt x="4161" y="321"/>
                    <a:pt x="4163" y="321"/>
                  </a:cubicBezTo>
                  <a:cubicBezTo>
                    <a:pt x="7207" y="321"/>
                    <a:pt x="8394" y="3703"/>
                    <a:pt x="7736" y="6257"/>
                  </a:cubicBezTo>
                  <a:cubicBezTo>
                    <a:pt x="7215" y="8295"/>
                    <a:pt x="5572" y="9337"/>
                    <a:pt x="3749" y="9337"/>
                  </a:cubicBezTo>
                  <a:cubicBezTo>
                    <a:pt x="3168" y="9337"/>
                    <a:pt x="2568" y="9231"/>
                    <a:pt x="1981" y="9018"/>
                  </a:cubicBezTo>
                  <a:cubicBezTo>
                    <a:pt x="1977" y="9004"/>
                    <a:pt x="1963" y="8995"/>
                    <a:pt x="1950" y="8995"/>
                  </a:cubicBezTo>
                  <a:cubicBezTo>
                    <a:pt x="1945" y="8995"/>
                    <a:pt x="1941" y="8996"/>
                    <a:pt x="1937" y="8998"/>
                  </a:cubicBezTo>
                  <a:cubicBezTo>
                    <a:pt x="1800" y="8950"/>
                    <a:pt x="1669" y="8896"/>
                    <a:pt x="1537" y="8833"/>
                  </a:cubicBezTo>
                  <a:cubicBezTo>
                    <a:pt x="1531" y="8830"/>
                    <a:pt x="1524" y="8829"/>
                    <a:pt x="1519" y="8829"/>
                  </a:cubicBezTo>
                  <a:cubicBezTo>
                    <a:pt x="1479" y="8829"/>
                    <a:pt x="1455" y="8880"/>
                    <a:pt x="1498" y="8901"/>
                  </a:cubicBezTo>
                  <a:cubicBezTo>
                    <a:pt x="1620" y="8974"/>
                    <a:pt x="1747" y="9037"/>
                    <a:pt x="1873" y="9096"/>
                  </a:cubicBezTo>
                  <a:cubicBezTo>
                    <a:pt x="1781" y="9276"/>
                    <a:pt x="1693" y="9457"/>
                    <a:pt x="1620" y="9647"/>
                  </a:cubicBezTo>
                  <a:cubicBezTo>
                    <a:pt x="1596" y="9645"/>
                    <a:pt x="1572" y="9644"/>
                    <a:pt x="1548" y="9644"/>
                  </a:cubicBezTo>
                  <a:cubicBezTo>
                    <a:pt x="1358" y="9644"/>
                    <a:pt x="1173" y="9712"/>
                    <a:pt x="1030" y="9837"/>
                  </a:cubicBezTo>
                  <a:cubicBezTo>
                    <a:pt x="893" y="9969"/>
                    <a:pt x="786" y="10213"/>
                    <a:pt x="908" y="10389"/>
                  </a:cubicBezTo>
                  <a:cubicBezTo>
                    <a:pt x="915" y="10402"/>
                    <a:pt x="928" y="10408"/>
                    <a:pt x="941" y="10408"/>
                  </a:cubicBezTo>
                  <a:cubicBezTo>
                    <a:pt x="961" y="10408"/>
                    <a:pt x="983" y="10393"/>
                    <a:pt x="986" y="10369"/>
                  </a:cubicBezTo>
                  <a:cubicBezTo>
                    <a:pt x="1210" y="10691"/>
                    <a:pt x="1693" y="10618"/>
                    <a:pt x="2069" y="10637"/>
                  </a:cubicBezTo>
                  <a:cubicBezTo>
                    <a:pt x="2480" y="10652"/>
                    <a:pt x="2891" y="10660"/>
                    <a:pt x="3303" y="10660"/>
                  </a:cubicBezTo>
                  <a:cubicBezTo>
                    <a:pt x="3959" y="10660"/>
                    <a:pt x="4615" y="10640"/>
                    <a:pt x="5268" y="10598"/>
                  </a:cubicBezTo>
                  <a:cubicBezTo>
                    <a:pt x="5298" y="10598"/>
                    <a:pt x="5322" y="10579"/>
                    <a:pt x="5332" y="10554"/>
                  </a:cubicBezTo>
                  <a:cubicBezTo>
                    <a:pt x="5644" y="10432"/>
                    <a:pt x="5717" y="10013"/>
                    <a:pt x="5463" y="9774"/>
                  </a:cubicBezTo>
                  <a:cubicBezTo>
                    <a:pt x="5452" y="9759"/>
                    <a:pt x="5433" y="9753"/>
                    <a:pt x="5413" y="9753"/>
                  </a:cubicBezTo>
                  <a:cubicBezTo>
                    <a:pt x="5407" y="9753"/>
                    <a:pt x="5401" y="9753"/>
                    <a:pt x="5395" y="9754"/>
                  </a:cubicBezTo>
                  <a:cubicBezTo>
                    <a:pt x="5390" y="9754"/>
                    <a:pt x="5390" y="9750"/>
                    <a:pt x="5381" y="9750"/>
                  </a:cubicBezTo>
                  <a:cubicBezTo>
                    <a:pt x="5177" y="9740"/>
                    <a:pt x="4973" y="9736"/>
                    <a:pt x="4770" y="9736"/>
                  </a:cubicBezTo>
                  <a:cubicBezTo>
                    <a:pt x="4254" y="9736"/>
                    <a:pt x="3739" y="9759"/>
                    <a:pt x="3223" y="9759"/>
                  </a:cubicBezTo>
                  <a:cubicBezTo>
                    <a:pt x="2820" y="9759"/>
                    <a:pt x="2415" y="9745"/>
                    <a:pt x="2010" y="9696"/>
                  </a:cubicBezTo>
                  <a:cubicBezTo>
                    <a:pt x="2108" y="9554"/>
                    <a:pt x="2195" y="9403"/>
                    <a:pt x="2278" y="9257"/>
                  </a:cubicBezTo>
                  <a:cubicBezTo>
                    <a:pt x="2758" y="9418"/>
                    <a:pt x="3269" y="9495"/>
                    <a:pt x="3782" y="9495"/>
                  </a:cubicBezTo>
                  <a:cubicBezTo>
                    <a:pt x="4404" y="9495"/>
                    <a:pt x="5028" y="9381"/>
                    <a:pt x="5600" y="9164"/>
                  </a:cubicBezTo>
                  <a:cubicBezTo>
                    <a:pt x="6834" y="8701"/>
                    <a:pt x="7566" y="7525"/>
                    <a:pt x="7883" y="6296"/>
                  </a:cubicBezTo>
                  <a:cubicBezTo>
                    <a:pt x="8473" y="3989"/>
                    <a:pt x="7615" y="1145"/>
                    <a:pt x="5361" y="389"/>
                  </a:cubicBezTo>
                  <a:cubicBezTo>
                    <a:pt x="5463" y="267"/>
                    <a:pt x="5415" y="82"/>
                    <a:pt x="5268" y="24"/>
                  </a:cubicBezTo>
                  <a:cubicBezTo>
                    <a:pt x="5231" y="8"/>
                    <a:pt x="5194" y="1"/>
                    <a:pt x="515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6" name="Google Shape;1886;p99"/>
            <p:cNvSpPr/>
            <p:nvPr/>
          </p:nvSpPr>
          <p:spPr>
            <a:xfrm>
              <a:off x="8052698" y="1943527"/>
              <a:ext cx="18076" cy="3394"/>
            </a:xfrm>
            <a:custGeom>
              <a:avLst/>
              <a:gdLst/>
              <a:ahLst/>
              <a:cxnLst/>
              <a:rect l="l" t="t" r="r" b="b"/>
              <a:pathLst>
                <a:path w="703" h="132" extrusionOk="0">
                  <a:moveTo>
                    <a:pt x="34" y="0"/>
                  </a:moveTo>
                  <a:cubicBezTo>
                    <a:pt x="0" y="0"/>
                    <a:pt x="0" y="49"/>
                    <a:pt x="34" y="54"/>
                  </a:cubicBezTo>
                  <a:cubicBezTo>
                    <a:pt x="244" y="83"/>
                    <a:pt x="454" y="117"/>
                    <a:pt x="669" y="132"/>
                  </a:cubicBezTo>
                  <a:cubicBezTo>
                    <a:pt x="698" y="132"/>
                    <a:pt x="703" y="83"/>
                    <a:pt x="673" y="78"/>
                  </a:cubicBezTo>
                  <a:cubicBezTo>
                    <a:pt x="464" y="44"/>
                    <a:pt x="249" y="24"/>
                    <a:pt x="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87" name="Google Shape;1887;p99"/>
          <p:cNvSpPr/>
          <p:nvPr/>
        </p:nvSpPr>
        <p:spPr>
          <a:xfrm>
            <a:off x="5735799" y="2474934"/>
            <a:ext cx="720348" cy="634748"/>
          </a:xfrm>
          <a:custGeom>
            <a:avLst/>
            <a:gdLst/>
            <a:ahLst/>
            <a:cxnLst/>
            <a:rect l="l" t="t" r="r" b="b"/>
            <a:pathLst>
              <a:path w="10822" h="9536" extrusionOk="0">
                <a:moveTo>
                  <a:pt x="805" y="1469"/>
                </a:moveTo>
                <a:lnTo>
                  <a:pt x="805" y="1469"/>
                </a:lnTo>
                <a:cubicBezTo>
                  <a:pt x="781" y="2069"/>
                  <a:pt x="762" y="2664"/>
                  <a:pt x="747" y="3264"/>
                </a:cubicBezTo>
                <a:cubicBezTo>
                  <a:pt x="747" y="3259"/>
                  <a:pt x="742" y="3254"/>
                  <a:pt x="737" y="3254"/>
                </a:cubicBezTo>
                <a:cubicBezTo>
                  <a:pt x="620" y="3234"/>
                  <a:pt x="498" y="3220"/>
                  <a:pt x="381" y="3215"/>
                </a:cubicBezTo>
                <a:cubicBezTo>
                  <a:pt x="362" y="3215"/>
                  <a:pt x="357" y="3249"/>
                  <a:pt x="376" y="3249"/>
                </a:cubicBezTo>
                <a:cubicBezTo>
                  <a:pt x="493" y="3273"/>
                  <a:pt x="610" y="3288"/>
                  <a:pt x="732" y="3293"/>
                </a:cubicBezTo>
                <a:cubicBezTo>
                  <a:pt x="737" y="3293"/>
                  <a:pt x="747" y="3288"/>
                  <a:pt x="747" y="3283"/>
                </a:cubicBezTo>
                <a:lnTo>
                  <a:pt x="747" y="3283"/>
                </a:lnTo>
                <a:cubicBezTo>
                  <a:pt x="727" y="4288"/>
                  <a:pt x="713" y="5288"/>
                  <a:pt x="698" y="6293"/>
                </a:cubicBezTo>
                <a:cubicBezTo>
                  <a:pt x="547" y="6268"/>
                  <a:pt x="391" y="6254"/>
                  <a:pt x="235" y="6239"/>
                </a:cubicBezTo>
                <a:cubicBezTo>
                  <a:pt x="235" y="6112"/>
                  <a:pt x="240" y="5981"/>
                  <a:pt x="244" y="5854"/>
                </a:cubicBezTo>
                <a:cubicBezTo>
                  <a:pt x="342" y="5844"/>
                  <a:pt x="435" y="5824"/>
                  <a:pt x="527" y="5785"/>
                </a:cubicBezTo>
                <a:cubicBezTo>
                  <a:pt x="549" y="5777"/>
                  <a:pt x="544" y="5745"/>
                  <a:pt x="522" y="5745"/>
                </a:cubicBezTo>
                <a:cubicBezTo>
                  <a:pt x="519" y="5745"/>
                  <a:pt x="516" y="5745"/>
                  <a:pt x="513" y="5746"/>
                </a:cubicBezTo>
                <a:cubicBezTo>
                  <a:pt x="425" y="5771"/>
                  <a:pt x="337" y="5790"/>
                  <a:pt x="244" y="5800"/>
                </a:cubicBezTo>
                <a:cubicBezTo>
                  <a:pt x="244" y="5678"/>
                  <a:pt x="249" y="5561"/>
                  <a:pt x="249" y="5444"/>
                </a:cubicBezTo>
                <a:cubicBezTo>
                  <a:pt x="386" y="5459"/>
                  <a:pt x="523" y="5473"/>
                  <a:pt x="659" y="5473"/>
                </a:cubicBezTo>
                <a:cubicBezTo>
                  <a:pt x="683" y="5473"/>
                  <a:pt x="693" y="5429"/>
                  <a:pt x="664" y="5429"/>
                </a:cubicBezTo>
                <a:cubicBezTo>
                  <a:pt x="527" y="5405"/>
                  <a:pt x="391" y="5400"/>
                  <a:pt x="254" y="5390"/>
                </a:cubicBezTo>
                <a:lnTo>
                  <a:pt x="259" y="4986"/>
                </a:lnTo>
                <a:cubicBezTo>
                  <a:pt x="278" y="4987"/>
                  <a:pt x="296" y="4988"/>
                  <a:pt x="315" y="4988"/>
                </a:cubicBezTo>
                <a:cubicBezTo>
                  <a:pt x="389" y="4988"/>
                  <a:pt x="462" y="4973"/>
                  <a:pt x="532" y="4942"/>
                </a:cubicBezTo>
                <a:cubicBezTo>
                  <a:pt x="555" y="4932"/>
                  <a:pt x="539" y="4897"/>
                  <a:pt x="517" y="4897"/>
                </a:cubicBezTo>
                <a:cubicBezTo>
                  <a:pt x="516" y="4897"/>
                  <a:pt x="514" y="4897"/>
                  <a:pt x="513" y="4898"/>
                </a:cubicBezTo>
                <a:cubicBezTo>
                  <a:pt x="430" y="4917"/>
                  <a:pt x="347" y="4927"/>
                  <a:pt x="264" y="4927"/>
                </a:cubicBezTo>
                <a:cubicBezTo>
                  <a:pt x="264" y="4790"/>
                  <a:pt x="269" y="4659"/>
                  <a:pt x="269" y="4527"/>
                </a:cubicBezTo>
                <a:cubicBezTo>
                  <a:pt x="376" y="4527"/>
                  <a:pt x="483" y="4527"/>
                  <a:pt x="591" y="4522"/>
                </a:cubicBezTo>
                <a:cubicBezTo>
                  <a:pt x="620" y="4522"/>
                  <a:pt x="620" y="4478"/>
                  <a:pt x="591" y="4478"/>
                </a:cubicBezTo>
                <a:cubicBezTo>
                  <a:pt x="537" y="4473"/>
                  <a:pt x="483" y="4472"/>
                  <a:pt x="430" y="4472"/>
                </a:cubicBezTo>
                <a:cubicBezTo>
                  <a:pt x="377" y="4472"/>
                  <a:pt x="325" y="4473"/>
                  <a:pt x="274" y="4473"/>
                </a:cubicBezTo>
                <a:cubicBezTo>
                  <a:pt x="274" y="4371"/>
                  <a:pt x="274" y="4273"/>
                  <a:pt x="279" y="4171"/>
                </a:cubicBezTo>
                <a:cubicBezTo>
                  <a:pt x="340" y="4171"/>
                  <a:pt x="402" y="4175"/>
                  <a:pt x="464" y="4175"/>
                </a:cubicBezTo>
                <a:cubicBezTo>
                  <a:pt x="495" y="4175"/>
                  <a:pt x="526" y="4174"/>
                  <a:pt x="557" y="4171"/>
                </a:cubicBezTo>
                <a:cubicBezTo>
                  <a:pt x="591" y="4171"/>
                  <a:pt x="591" y="4122"/>
                  <a:pt x="557" y="4122"/>
                </a:cubicBezTo>
                <a:cubicBezTo>
                  <a:pt x="526" y="4121"/>
                  <a:pt x="495" y="4120"/>
                  <a:pt x="464" y="4120"/>
                </a:cubicBezTo>
                <a:cubicBezTo>
                  <a:pt x="402" y="4120"/>
                  <a:pt x="340" y="4122"/>
                  <a:pt x="279" y="4122"/>
                </a:cubicBezTo>
                <a:cubicBezTo>
                  <a:pt x="279" y="3986"/>
                  <a:pt x="284" y="3844"/>
                  <a:pt x="284" y="3708"/>
                </a:cubicBezTo>
                <a:cubicBezTo>
                  <a:pt x="383" y="3744"/>
                  <a:pt x="488" y="3762"/>
                  <a:pt x="594" y="3762"/>
                </a:cubicBezTo>
                <a:cubicBezTo>
                  <a:pt x="629" y="3762"/>
                  <a:pt x="663" y="3760"/>
                  <a:pt x="698" y="3756"/>
                </a:cubicBezTo>
                <a:cubicBezTo>
                  <a:pt x="731" y="3756"/>
                  <a:pt x="732" y="3702"/>
                  <a:pt x="702" y="3702"/>
                </a:cubicBezTo>
                <a:cubicBezTo>
                  <a:pt x="701" y="3702"/>
                  <a:pt x="699" y="3703"/>
                  <a:pt x="698" y="3703"/>
                </a:cubicBezTo>
                <a:cubicBezTo>
                  <a:pt x="675" y="3704"/>
                  <a:pt x="652" y="3704"/>
                  <a:pt x="630" y="3704"/>
                </a:cubicBezTo>
                <a:cubicBezTo>
                  <a:pt x="512" y="3704"/>
                  <a:pt x="398" y="3693"/>
                  <a:pt x="284" y="3669"/>
                </a:cubicBezTo>
                <a:cubicBezTo>
                  <a:pt x="288" y="3420"/>
                  <a:pt x="293" y="3176"/>
                  <a:pt x="298" y="2927"/>
                </a:cubicBezTo>
                <a:cubicBezTo>
                  <a:pt x="342" y="2934"/>
                  <a:pt x="387" y="2937"/>
                  <a:pt x="432" y="2937"/>
                </a:cubicBezTo>
                <a:cubicBezTo>
                  <a:pt x="526" y="2937"/>
                  <a:pt x="619" y="2923"/>
                  <a:pt x="708" y="2893"/>
                </a:cubicBezTo>
                <a:cubicBezTo>
                  <a:pt x="742" y="2878"/>
                  <a:pt x="737" y="2825"/>
                  <a:pt x="698" y="2825"/>
                </a:cubicBezTo>
                <a:cubicBezTo>
                  <a:pt x="615" y="2825"/>
                  <a:pt x="532" y="2839"/>
                  <a:pt x="454" y="2844"/>
                </a:cubicBezTo>
                <a:cubicBezTo>
                  <a:pt x="405" y="2844"/>
                  <a:pt x="352" y="2844"/>
                  <a:pt x="303" y="2839"/>
                </a:cubicBezTo>
                <a:lnTo>
                  <a:pt x="303" y="2459"/>
                </a:lnTo>
                <a:cubicBezTo>
                  <a:pt x="410" y="2459"/>
                  <a:pt x="523" y="2444"/>
                  <a:pt x="635" y="2425"/>
                </a:cubicBezTo>
                <a:cubicBezTo>
                  <a:pt x="669" y="2410"/>
                  <a:pt x="664" y="2356"/>
                  <a:pt x="625" y="2356"/>
                </a:cubicBezTo>
                <a:cubicBezTo>
                  <a:pt x="607" y="2356"/>
                  <a:pt x="588" y="2355"/>
                  <a:pt x="570" y="2355"/>
                </a:cubicBezTo>
                <a:cubicBezTo>
                  <a:pt x="481" y="2355"/>
                  <a:pt x="392" y="2365"/>
                  <a:pt x="303" y="2381"/>
                </a:cubicBezTo>
                <a:lnTo>
                  <a:pt x="303" y="2117"/>
                </a:lnTo>
                <a:cubicBezTo>
                  <a:pt x="347" y="2114"/>
                  <a:pt x="390" y="2113"/>
                  <a:pt x="433" y="2113"/>
                </a:cubicBezTo>
                <a:cubicBezTo>
                  <a:pt x="520" y="2113"/>
                  <a:pt x="605" y="2117"/>
                  <a:pt x="693" y="2117"/>
                </a:cubicBezTo>
                <a:cubicBezTo>
                  <a:pt x="737" y="2117"/>
                  <a:pt x="747" y="2049"/>
                  <a:pt x="703" y="2039"/>
                </a:cubicBezTo>
                <a:cubicBezTo>
                  <a:pt x="650" y="2032"/>
                  <a:pt x="597" y="2028"/>
                  <a:pt x="543" y="2028"/>
                </a:cubicBezTo>
                <a:cubicBezTo>
                  <a:pt x="463" y="2028"/>
                  <a:pt x="382" y="2037"/>
                  <a:pt x="303" y="2054"/>
                </a:cubicBezTo>
                <a:cubicBezTo>
                  <a:pt x="303" y="1918"/>
                  <a:pt x="303" y="1786"/>
                  <a:pt x="303" y="1649"/>
                </a:cubicBezTo>
                <a:cubicBezTo>
                  <a:pt x="391" y="1630"/>
                  <a:pt x="479" y="1586"/>
                  <a:pt x="562" y="1552"/>
                </a:cubicBezTo>
                <a:cubicBezTo>
                  <a:pt x="640" y="1527"/>
                  <a:pt x="722" y="1498"/>
                  <a:pt x="805" y="1469"/>
                </a:cubicBezTo>
                <a:close/>
                <a:moveTo>
                  <a:pt x="8089" y="412"/>
                </a:moveTo>
                <a:cubicBezTo>
                  <a:pt x="8706" y="412"/>
                  <a:pt x="9334" y="552"/>
                  <a:pt x="9971" y="849"/>
                </a:cubicBezTo>
                <a:cubicBezTo>
                  <a:pt x="9983" y="855"/>
                  <a:pt x="9995" y="858"/>
                  <a:pt x="10007" y="858"/>
                </a:cubicBezTo>
                <a:cubicBezTo>
                  <a:pt x="10034" y="858"/>
                  <a:pt x="10059" y="844"/>
                  <a:pt x="10073" y="820"/>
                </a:cubicBezTo>
                <a:cubicBezTo>
                  <a:pt x="10073" y="820"/>
                  <a:pt x="10073" y="825"/>
                  <a:pt x="10073" y="830"/>
                </a:cubicBezTo>
                <a:cubicBezTo>
                  <a:pt x="10380" y="2781"/>
                  <a:pt x="9985" y="4795"/>
                  <a:pt x="10224" y="6771"/>
                </a:cubicBezTo>
                <a:cubicBezTo>
                  <a:pt x="10224" y="6776"/>
                  <a:pt x="10229" y="6781"/>
                  <a:pt x="10229" y="6781"/>
                </a:cubicBezTo>
                <a:cubicBezTo>
                  <a:pt x="10224" y="6776"/>
                  <a:pt x="10219" y="6771"/>
                  <a:pt x="10214" y="6771"/>
                </a:cubicBezTo>
                <a:cubicBezTo>
                  <a:pt x="9606" y="6513"/>
                  <a:pt x="8969" y="6377"/>
                  <a:pt x="8329" y="6377"/>
                </a:cubicBezTo>
                <a:cubicBezTo>
                  <a:pt x="7856" y="6377"/>
                  <a:pt x="7382" y="6451"/>
                  <a:pt x="6917" y="6605"/>
                </a:cubicBezTo>
                <a:cubicBezTo>
                  <a:pt x="6946" y="4595"/>
                  <a:pt x="6995" y="2581"/>
                  <a:pt x="6946" y="571"/>
                </a:cubicBezTo>
                <a:cubicBezTo>
                  <a:pt x="7323" y="466"/>
                  <a:pt x="7704" y="412"/>
                  <a:pt x="8089" y="412"/>
                </a:cubicBezTo>
                <a:close/>
                <a:moveTo>
                  <a:pt x="235" y="6293"/>
                </a:moveTo>
                <a:cubicBezTo>
                  <a:pt x="386" y="6312"/>
                  <a:pt x="542" y="6332"/>
                  <a:pt x="698" y="6342"/>
                </a:cubicBezTo>
                <a:cubicBezTo>
                  <a:pt x="693" y="6537"/>
                  <a:pt x="693" y="6737"/>
                  <a:pt x="688" y="6932"/>
                </a:cubicBezTo>
                <a:cubicBezTo>
                  <a:pt x="537" y="6917"/>
                  <a:pt x="386" y="6902"/>
                  <a:pt x="240" y="6888"/>
                </a:cubicBezTo>
                <a:cubicBezTo>
                  <a:pt x="235" y="6888"/>
                  <a:pt x="225" y="6893"/>
                  <a:pt x="225" y="6893"/>
                </a:cubicBezTo>
                <a:cubicBezTo>
                  <a:pt x="225" y="6693"/>
                  <a:pt x="230" y="6493"/>
                  <a:pt x="235" y="6293"/>
                </a:cubicBezTo>
                <a:close/>
                <a:moveTo>
                  <a:pt x="2643" y="152"/>
                </a:moveTo>
                <a:cubicBezTo>
                  <a:pt x="3697" y="152"/>
                  <a:pt x="4774" y="461"/>
                  <a:pt x="5449" y="1230"/>
                </a:cubicBezTo>
                <a:lnTo>
                  <a:pt x="5454" y="1230"/>
                </a:lnTo>
                <a:cubicBezTo>
                  <a:pt x="5356" y="3069"/>
                  <a:pt x="5342" y="4912"/>
                  <a:pt x="5327" y="6756"/>
                </a:cubicBezTo>
                <a:cubicBezTo>
                  <a:pt x="5039" y="6390"/>
                  <a:pt x="4112" y="6332"/>
                  <a:pt x="3776" y="6322"/>
                </a:cubicBezTo>
                <a:cubicBezTo>
                  <a:pt x="3742" y="6321"/>
                  <a:pt x="3708" y="6321"/>
                  <a:pt x="3673" y="6321"/>
                </a:cubicBezTo>
                <a:cubicBezTo>
                  <a:pt x="2727" y="6321"/>
                  <a:pt x="1479" y="6519"/>
                  <a:pt x="830" y="7244"/>
                </a:cubicBezTo>
                <a:cubicBezTo>
                  <a:pt x="830" y="7166"/>
                  <a:pt x="835" y="7088"/>
                  <a:pt x="835" y="7005"/>
                </a:cubicBezTo>
                <a:cubicBezTo>
                  <a:pt x="883" y="7010"/>
                  <a:pt x="927" y="7015"/>
                  <a:pt x="976" y="7020"/>
                </a:cubicBezTo>
                <a:cubicBezTo>
                  <a:pt x="1010" y="7020"/>
                  <a:pt x="1005" y="6971"/>
                  <a:pt x="976" y="6966"/>
                </a:cubicBezTo>
                <a:cubicBezTo>
                  <a:pt x="927" y="6961"/>
                  <a:pt x="883" y="6956"/>
                  <a:pt x="835" y="6951"/>
                </a:cubicBezTo>
                <a:cubicBezTo>
                  <a:pt x="898" y="4771"/>
                  <a:pt x="1010" y="2586"/>
                  <a:pt x="971" y="410"/>
                </a:cubicBezTo>
                <a:lnTo>
                  <a:pt x="986" y="410"/>
                </a:lnTo>
                <a:cubicBezTo>
                  <a:pt x="1483" y="247"/>
                  <a:pt x="2060" y="152"/>
                  <a:pt x="2643" y="152"/>
                </a:cubicBezTo>
                <a:close/>
                <a:moveTo>
                  <a:pt x="10268" y="1644"/>
                </a:moveTo>
                <a:lnTo>
                  <a:pt x="10268" y="1644"/>
                </a:lnTo>
                <a:cubicBezTo>
                  <a:pt x="10269" y="1647"/>
                  <a:pt x="10270" y="1649"/>
                  <a:pt x="10273" y="1649"/>
                </a:cubicBezTo>
                <a:cubicBezTo>
                  <a:pt x="10312" y="1678"/>
                  <a:pt x="10361" y="1703"/>
                  <a:pt x="10410" y="1713"/>
                </a:cubicBezTo>
                <a:cubicBezTo>
                  <a:pt x="10453" y="1727"/>
                  <a:pt x="10502" y="1747"/>
                  <a:pt x="10546" y="1771"/>
                </a:cubicBezTo>
                <a:cubicBezTo>
                  <a:pt x="10546" y="1781"/>
                  <a:pt x="10536" y="1781"/>
                  <a:pt x="10536" y="1791"/>
                </a:cubicBezTo>
                <a:cubicBezTo>
                  <a:pt x="10566" y="3883"/>
                  <a:pt x="10541" y="5985"/>
                  <a:pt x="10639" y="8073"/>
                </a:cubicBezTo>
                <a:cubicBezTo>
                  <a:pt x="10644" y="8083"/>
                  <a:pt x="10649" y="8093"/>
                  <a:pt x="10653" y="8097"/>
                </a:cubicBezTo>
                <a:cubicBezTo>
                  <a:pt x="10634" y="8117"/>
                  <a:pt x="10619" y="8136"/>
                  <a:pt x="10605" y="8161"/>
                </a:cubicBezTo>
                <a:lnTo>
                  <a:pt x="10605" y="8156"/>
                </a:lnTo>
                <a:cubicBezTo>
                  <a:pt x="10600" y="8132"/>
                  <a:pt x="10580" y="8117"/>
                  <a:pt x="10556" y="8112"/>
                </a:cubicBezTo>
                <a:cubicBezTo>
                  <a:pt x="10131" y="8073"/>
                  <a:pt x="9700" y="8055"/>
                  <a:pt x="9267" y="8055"/>
                </a:cubicBezTo>
                <a:cubicBezTo>
                  <a:pt x="8473" y="8055"/>
                  <a:pt x="7674" y="8113"/>
                  <a:pt x="6898" y="8195"/>
                </a:cubicBezTo>
                <a:cubicBezTo>
                  <a:pt x="6898" y="7698"/>
                  <a:pt x="6907" y="7205"/>
                  <a:pt x="6912" y="6707"/>
                </a:cubicBezTo>
                <a:cubicBezTo>
                  <a:pt x="7368" y="6591"/>
                  <a:pt x="7818" y="6531"/>
                  <a:pt x="8264" y="6531"/>
                </a:cubicBezTo>
                <a:cubicBezTo>
                  <a:pt x="8901" y="6531"/>
                  <a:pt x="9530" y="6653"/>
                  <a:pt x="10156" y="6902"/>
                </a:cubicBezTo>
                <a:cubicBezTo>
                  <a:pt x="10164" y="6906"/>
                  <a:pt x="10172" y="6907"/>
                  <a:pt x="10179" y="6907"/>
                </a:cubicBezTo>
                <a:cubicBezTo>
                  <a:pt x="10227" y="6907"/>
                  <a:pt x="10261" y="6846"/>
                  <a:pt x="10244" y="6800"/>
                </a:cubicBezTo>
                <a:lnTo>
                  <a:pt x="10244" y="6800"/>
                </a:lnTo>
                <a:cubicBezTo>
                  <a:pt x="10252" y="6807"/>
                  <a:pt x="10262" y="6810"/>
                  <a:pt x="10271" y="6810"/>
                </a:cubicBezTo>
                <a:cubicBezTo>
                  <a:pt x="10289" y="6810"/>
                  <a:pt x="10306" y="6797"/>
                  <a:pt x="10302" y="6771"/>
                </a:cubicBezTo>
                <a:cubicBezTo>
                  <a:pt x="10244" y="5712"/>
                  <a:pt x="10190" y="4654"/>
                  <a:pt x="10224" y="3591"/>
                </a:cubicBezTo>
                <a:cubicBezTo>
                  <a:pt x="10244" y="2938"/>
                  <a:pt x="10292" y="2291"/>
                  <a:pt x="10268" y="1644"/>
                </a:cubicBezTo>
                <a:close/>
                <a:moveTo>
                  <a:pt x="3847" y="6480"/>
                </a:moveTo>
                <a:cubicBezTo>
                  <a:pt x="4481" y="6480"/>
                  <a:pt x="5217" y="6570"/>
                  <a:pt x="5264" y="6966"/>
                </a:cubicBezTo>
                <a:cubicBezTo>
                  <a:pt x="5269" y="7000"/>
                  <a:pt x="5288" y="7024"/>
                  <a:pt x="5322" y="7034"/>
                </a:cubicBezTo>
                <a:cubicBezTo>
                  <a:pt x="5322" y="7429"/>
                  <a:pt x="5317" y="7824"/>
                  <a:pt x="5312" y="8219"/>
                </a:cubicBezTo>
                <a:lnTo>
                  <a:pt x="5293" y="8219"/>
                </a:lnTo>
                <a:cubicBezTo>
                  <a:pt x="5274" y="8221"/>
                  <a:pt x="5254" y="8222"/>
                  <a:pt x="5235" y="8222"/>
                </a:cubicBezTo>
                <a:cubicBezTo>
                  <a:pt x="5089" y="8222"/>
                  <a:pt x="4947" y="8173"/>
                  <a:pt x="4839" y="8078"/>
                </a:cubicBezTo>
                <a:cubicBezTo>
                  <a:pt x="4831" y="8067"/>
                  <a:pt x="4817" y="8062"/>
                  <a:pt x="4803" y="8062"/>
                </a:cubicBezTo>
                <a:cubicBezTo>
                  <a:pt x="4794" y="8062"/>
                  <a:pt x="4784" y="8064"/>
                  <a:pt x="4776" y="8068"/>
                </a:cubicBezTo>
                <a:cubicBezTo>
                  <a:pt x="4766" y="8054"/>
                  <a:pt x="4747" y="8044"/>
                  <a:pt x="4727" y="8044"/>
                </a:cubicBezTo>
                <a:cubicBezTo>
                  <a:pt x="4362" y="8027"/>
                  <a:pt x="3996" y="8019"/>
                  <a:pt x="3631" y="8019"/>
                </a:cubicBezTo>
                <a:cubicBezTo>
                  <a:pt x="2490" y="8019"/>
                  <a:pt x="1350" y="8100"/>
                  <a:pt x="215" y="8258"/>
                </a:cubicBezTo>
                <a:lnTo>
                  <a:pt x="215" y="7927"/>
                </a:lnTo>
                <a:cubicBezTo>
                  <a:pt x="385" y="7934"/>
                  <a:pt x="555" y="7937"/>
                  <a:pt x="726" y="7937"/>
                </a:cubicBezTo>
                <a:cubicBezTo>
                  <a:pt x="1293" y="7937"/>
                  <a:pt x="1862" y="7899"/>
                  <a:pt x="2425" y="7824"/>
                </a:cubicBezTo>
                <a:cubicBezTo>
                  <a:pt x="2448" y="7820"/>
                  <a:pt x="2445" y="7775"/>
                  <a:pt x="2419" y="7775"/>
                </a:cubicBezTo>
                <a:cubicBezTo>
                  <a:pt x="2418" y="7775"/>
                  <a:pt x="2416" y="7775"/>
                  <a:pt x="2415" y="7776"/>
                </a:cubicBezTo>
                <a:cubicBezTo>
                  <a:pt x="1683" y="7844"/>
                  <a:pt x="952" y="7888"/>
                  <a:pt x="215" y="7888"/>
                </a:cubicBezTo>
                <a:lnTo>
                  <a:pt x="215" y="7478"/>
                </a:lnTo>
                <a:cubicBezTo>
                  <a:pt x="804" y="7515"/>
                  <a:pt x="1395" y="7534"/>
                  <a:pt x="1984" y="7534"/>
                </a:cubicBezTo>
                <a:cubicBezTo>
                  <a:pt x="2713" y="7534"/>
                  <a:pt x="3441" y="7505"/>
                  <a:pt x="4166" y="7449"/>
                </a:cubicBezTo>
                <a:cubicBezTo>
                  <a:pt x="4223" y="7449"/>
                  <a:pt x="4225" y="7366"/>
                  <a:pt x="4171" y="7366"/>
                </a:cubicBezTo>
                <a:cubicBezTo>
                  <a:pt x="4169" y="7366"/>
                  <a:pt x="4168" y="7366"/>
                  <a:pt x="4166" y="7366"/>
                </a:cubicBezTo>
                <a:cubicBezTo>
                  <a:pt x="2959" y="7415"/>
                  <a:pt x="1756" y="7440"/>
                  <a:pt x="545" y="7440"/>
                </a:cubicBezTo>
                <a:cubicBezTo>
                  <a:pt x="435" y="7440"/>
                  <a:pt x="325" y="7439"/>
                  <a:pt x="215" y="7439"/>
                </a:cubicBezTo>
                <a:cubicBezTo>
                  <a:pt x="215" y="7273"/>
                  <a:pt x="220" y="7102"/>
                  <a:pt x="225" y="6937"/>
                </a:cubicBezTo>
                <a:cubicBezTo>
                  <a:pt x="225" y="6941"/>
                  <a:pt x="230" y="6941"/>
                  <a:pt x="240" y="6946"/>
                </a:cubicBezTo>
                <a:cubicBezTo>
                  <a:pt x="386" y="6961"/>
                  <a:pt x="537" y="6976"/>
                  <a:pt x="688" y="6990"/>
                </a:cubicBezTo>
                <a:cubicBezTo>
                  <a:pt x="688" y="7098"/>
                  <a:pt x="683" y="7205"/>
                  <a:pt x="679" y="7307"/>
                </a:cubicBezTo>
                <a:cubicBezTo>
                  <a:pt x="679" y="7352"/>
                  <a:pt x="718" y="7382"/>
                  <a:pt x="756" y="7382"/>
                </a:cubicBezTo>
                <a:cubicBezTo>
                  <a:pt x="772" y="7382"/>
                  <a:pt x="788" y="7377"/>
                  <a:pt x="801" y="7366"/>
                </a:cubicBezTo>
                <a:cubicBezTo>
                  <a:pt x="815" y="7366"/>
                  <a:pt x="825" y="7366"/>
                  <a:pt x="835" y="7356"/>
                </a:cubicBezTo>
                <a:cubicBezTo>
                  <a:pt x="1415" y="6829"/>
                  <a:pt x="2259" y="6624"/>
                  <a:pt x="3020" y="6527"/>
                </a:cubicBezTo>
                <a:cubicBezTo>
                  <a:pt x="3175" y="6508"/>
                  <a:pt x="3495" y="6480"/>
                  <a:pt x="3847" y="6480"/>
                </a:cubicBezTo>
                <a:close/>
                <a:moveTo>
                  <a:pt x="6878" y="591"/>
                </a:moveTo>
                <a:lnTo>
                  <a:pt x="6878" y="591"/>
                </a:lnTo>
                <a:cubicBezTo>
                  <a:pt x="6659" y="3493"/>
                  <a:pt x="6722" y="6434"/>
                  <a:pt x="6727" y="9336"/>
                </a:cubicBezTo>
                <a:cubicBezTo>
                  <a:pt x="6581" y="9122"/>
                  <a:pt x="6351" y="8951"/>
                  <a:pt x="6166" y="8780"/>
                </a:cubicBezTo>
                <a:cubicBezTo>
                  <a:pt x="6149" y="8763"/>
                  <a:pt x="6128" y="8755"/>
                  <a:pt x="6107" y="8755"/>
                </a:cubicBezTo>
                <a:cubicBezTo>
                  <a:pt x="6087" y="8755"/>
                  <a:pt x="6066" y="8763"/>
                  <a:pt x="6049" y="8780"/>
                </a:cubicBezTo>
                <a:cubicBezTo>
                  <a:pt x="5854" y="8946"/>
                  <a:pt x="5659" y="9107"/>
                  <a:pt x="5464" y="9278"/>
                </a:cubicBezTo>
                <a:cubicBezTo>
                  <a:pt x="5498" y="6590"/>
                  <a:pt x="5605" y="3888"/>
                  <a:pt x="5537" y="1200"/>
                </a:cubicBezTo>
                <a:lnTo>
                  <a:pt x="5537" y="1191"/>
                </a:lnTo>
                <a:cubicBezTo>
                  <a:pt x="5956" y="932"/>
                  <a:pt x="6405" y="732"/>
                  <a:pt x="6878" y="591"/>
                </a:cubicBezTo>
                <a:close/>
                <a:moveTo>
                  <a:pt x="2531" y="1"/>
                </a:moveTo>
                <a:cubicBezTo>
                  <a:pt x="1995" y="1"/>
                  <a:pt x="1460" y="90"/>
                  <a:pt x="947" y="269"/>
                </a:cubicBezTo>
                <a:cubicBezTo>
                  <a:pt x="927" y="274"/>
                  <a:pt x="908" y="293"/>
                  <a:pt x="903" y="318"/>
                </a:cubicBezTo>
                <a:cubicBezTo>
                  <a:pt x="883" y="323"/>
                  <a:pt x="869" y="337"/>
                  <a:pt x="864" y="362"/>
                </a:cubicBezTo>
                <a:cubicBezTo>
                  <a:pt x="844" y="698"/>
                  <a:pt x="825" y="1040"/>
                  <a:pt x="810" y="1376"/>
                </a:cubicBezTo>
                <a:cubicBezTo>
                  <a:pt x="630" y="1381"/>
                  <a:pt x="454" y="1420"/>
                  <a:pt x="293" y="1493"/>
                </a:cubicBezTo>
                <a:cubicBezTo>
                  <a:pt x="288" y="1489"/>
                  <a:pt x="281" y="1487"/>
                  <a:pt x="275" y="1487"/>
                </a:cubicBezTo>
                <a:cubicBezTo>
                  <a:pt x="258" y="1487"/>
                  <a:pt x="240" y="1500"/>
                  <a:pt x="240" y="1518"/>
                </a:cubicBezTo>
                <a:lnTo>
                  <a:pt x="240" y="1527"/>
                </a:lnTo>
                <a:cubicBezTo>
                  <a:pt x="220" y="1537"/>
                  <a:pt x="201" y="1547"/>
                  <a:pt x="186" y="1561"/>
                </a:cubicBezTo>
                <a:cubicBezTo>
                  <a:pt x="137" y="1600"/>
                  <a:pt x="176" y="1654"/>
                  <a:pt x="225" y="1664"/>
                </a:cubicBezTo>
                <a:cubicBezTo>
                  <a:pt x="64" y="3030"/>
                  <a:pt x="20" y="4425"/>
                  <a:pt x="30" y="5810"/>
                </a:cubicBezTo>
                <a:cubicBezTo>
                  <a:pt x="1" y="5810"/>
                  <a:pt x="1" y="5854"/>
                  <a:pt x="30" y="5859"/>
                </a:cubicBezTo>
                <a:cubicBezTo>
                  <a:pt x="35" y="6673"/>
                  <a:pt x="59" y="7488"/>
                  <a:pt x="84" y="8293"/>
                </a:cubicBezTo>
                <a:cubicBezTo>
                  <a:pt x="84" y="8322"/>
                  <a:pt x="103" y="8346"/>
                  <a:pt x="127" y="8351"/>
                </a:cubicBezTo>
                <a:cubicBezTo>
                  <a:pt x="137" y="8366"/>
                  <a:pt x="152" y="8376"/>
                  <a:pt x="171" y="8376"/>
                </a:cubicBezTo>
                <a:cubicBezTo>
                  <a:pt x="1693" y="8254"/>
                  <a:pt x="3205" y="8190"/>
                  <a:pt x="4732" y="8185"/>
                </a:cubicBezTo>
                <a:cubicBezTo>
                  <a:pt x="4747" y="8185"/>
                  <a:pt x="4761" y="8180"/>
                  <a:pt x="4776" y="8171"/>
                </a:cubicBezTo>
                <a:cubicBezTo>
                  <a:pt x="4884" y="8295"/>
                  <a:pt x="5042" y="8366"/>
                  <a:pt x="5205" y="8366"/>
                </a:cubicBezTo>
                <a:cubicBezTo>
                  <a:pt x="5241" y="8366"/>
                  <a:pt x="5277" y="8363"/>
                  <a:pt x="5312" y="8356"/>
                </a:cubicBezTo>
                <a:lnTo>
                  <a:pt x="5312" y="8356"/>
                </a:lnTo>
                <a:cubicBezTo>
                  <a:pt x="5308" y="8673"/>
                  <a:pt x="5308" y="8990"/>
                  <a:pt x="5303" y="9307"/>
                </a:cubicBezTo>
                <a:cubicBezTo>
                  <a:pt x="5303" y="9346"/>
                  <a:pt x="5327" y="9380"/>
                  <a:pt x="5366" y="9385"/>
                </a:cubicBezTo>
                <a:cubicBezTo>
                  <a:pt x="5355" y="9419"/>
                  <a:pt x="5379" y="9459"/>
                  <a:pt x="5413" y="9459"/>
                </a:cubicBezTo>
                <a:cubicBezTo>
                  <a:pt x="5423" y="9459"/>
                  <a:pt x="5433" y="9456"/>
                  <a:pt x="5444" y="9449"/>
                </a:cubicBezTo>
                <a:cubicBezTo>
                  <a:pt x="5668" y="9297"/>
                  <a:pt x="5888" y="9127"/>
                  <a:pt x="6103" y="8951"/>
                </a:cubicBezTo>
                <a:cubicBezTo>
                  <a:pt x="6278" y="9127"/>
                  <a:pt x="6459" y="9336"/>
                  <a:pt x="6673" y="9453"/>
                </a:cubicBezTo>
                <a:cubicBezTo>
                  <a:pt x="6683" y="9458"/>
                  <a:pt x="6692" y="9461"/>
                  <a:pt x="6700" y="9461"/>
                </a:cubicBezTo>
                <a:cubicBezTo>
                  <a:pt x="6709" y="9461"/>
                  <a:pt x="6717" y="9458"/>
                  <a:pt x="6727" y="9453"/>
                </a:cubicBezTo>
                <a:cubicBezTo>
                  <a:pt x="6727" y="9508"/>
                  <a:pt x="6767" y="9535"/>
                  <a:pt x="6807" y="9535"/>
                </a:cubicBezTo>
                <a:cubicBezTo>
                  <a:pt x="6849" y="9535"/>
                  <a:pt x="6893" y="9506"/>
                  <a:pt x="6893" y="9449"/>
                </a:cubicBezTo>
                <a:cubicBezTo>
                  <a:pt x="6893" y="9068"/>
                  <a:pt x="6893" y="8683"/>
                  <a:pt x="6898" y="8302"/>
                </a:cubicBezTo>
                <a:cubicBezTo>
                  <a:pt x="8117" y="8254"/>
                  <a:pt x="9337" y="8278"/>
                  <a:pt x="10556" y="8239"/>
                </a:cubicBezTo>
                <a:cubicBezTo>
                  <a:pt x="10571" y="8239"/>
                  <a:pt x="10590" y="8229"/>
                  <a:pt x="10600" y="8215"/>
                </a:cubicBezTo>
                <a:cubicBezTo>
                  <a:pt x="10611" y="8222"/>
                  <a:pt x="10621" y="8226"/>
                  <a:pt x="10634" y="8226"/>
                </a:cubicBezTo>
                <a:cubicBezTo>
                  <a:pt x="10638" y="8226"/>
                  <a:pt x="10643" y="8226"/>
                  <a:pt x="10649" y="8224"/>
                </a:cubicBezTo>
                <a:cubicBezTo>
                  <a:pt x="10712" y="8200"/>
                  <a:pt x="10766" y="8156"/>
                  <a:pt x="10805" y="8102"/>
                </a:cubicBezTo>
                <a:cubicBezTo>
                  <a:pt x="10822" y="8077"/>
                  <a:pt x="10798" y="8036"/>
                  <a:pt x="10769" y="8036"/>
                </a:cubicBezTo>
                <a:cubicBezTo>
                  <a:pt x="10764" y="8036"/>
                  <a:pt x="10760" y="8037"/>
                  <a:pt x="10756" y="8039"/>
                </a:cubicBezTo>
                <a:lnTo>
                  <a:pt x="10746" y="8044"/>
                </a:lnTo>
                <a:cubicBezTo>
                  <a:pt x="10780" y="5961"/>
                  <a:pt x="10693" y="3878"/>
                  <a:pt x="10658" y="1800"/>
                </a:cubicBezTo>
                <a:cubicBezTo>
                  <a:pt x="10688" y="1781"/>
                  <a:pt x="10688" y="1742"/>
                  <a:pt x="10668" y="1722"/>
                </a:cubicBezTo>
                <a:cubicBezTo>
                  <a:pt x="10598" y="1656"/>
                  <a:pt x="10465" y="1566"/>
                  <a:pt x="10358" y="1566"/>
                </a:cubicBezTo>
                <a:cubicBezTo>
                  <a:pt x="10339" y="1566"/>
                  <a:pt x="10320" y="1569"/>
                  <a:pt x="10302" y="1576"/>
                </a:cubicBezTo>
                <a:cubicBezTo>
                  <a:pt x="10288" y="1581"/>
                  <a:pt x="10278" y="1591"/>
                  <a:pt x="10273" y="1600"/>
                </a:cubicBezTo>
                <a:cubicBezTo>
                  <a:pt x="10263" y="1332"/>
                  <a:pt x="10234" y="1064"/>
                  <a:pt x="10195" y="801"/>
                </a:cubicBezTo>
                <a:cubicBezTo>
                  <a:pt x="10190" y="767"/>
                  <a:pt x="10168" y="752"/>
                  <a:pt x="10144" y="752"/>
                </a:cubicBezTo>
                <a:cubicBezTo>
                  <a:pt x="10123" y="752"/>
                  <a:pt x="10101" y="763"/>
                  <a:pt x="10088" y="781"/>
                </a:cubicBezTo>
                <a:cubicBezTo>
                  <a:pt x="10088" y="752"/>
                  <a:pt x="10073" y="732"/>
                  <a:pt x="10049" y="718"/>
                </a:cubicBezTo>
                <a:cubicBezTo>
                  <a:pt x="9435" y="391"/>
                  <a:pt x="8731" y="222"/>
                  <a:pt x="8029" y="222"/>
                </a:cubicBezTo>
                <a:cubicBezTo>
                  <a:pt x="7108" y="222"/>
                  <a:pt x="6189" y="513"/>
                  <a:pt x="5483" y="1122"/>
                </a:cubicBezTo>
                <a:cubicBezTo>
                  <a:pt x="5112" y="547"/>
                  <a:pt x="4220" y="259"/>
                  <a:pt x="3591" y="118"/>
                </a:cubicBezTo>
                <a:cubicBezTo>
                  <a:pt x="3241" y="40"/>
                  <a:pt x="2886" y="1"/>
                  <a:pt x="253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88" name="Google Shape;1888;p99"/>
          <p:cNvGrpSpPr/>
          <p:nvPr/>
        </p:nvGrpSpPr>
        <p:grpSpPr>
          <a:xfrm>
            <a:off x="9333767" y="2458173"/>
            <a:ext cx="720312" cy="668259"/>
            <a:chOff x="6663486" y="2336281"/>
            <a:chExt cx="342245" cy="317513"/>
          </a:xfrm>
        </p:grpSpPr>
        <p:sp>
          <p:nvSpPr>
            <p:cNvPr id="1889" name="Google Shape;1889;p99"/>
            <p:cNvSpPr/>
            <p:nvPr/>
          </p:nvSpPr>
          <p:spPr>
            <a:xfrm>
              <a:off x="6663486" y="2336281"/>
              <a:ext cx="342245" cy="317513"/>
            </a:xfrm>
            <a:custGeom>
              <a:avLst/>
              <a:gdLst/>
              <a:ahLst/>
              <a:cxnLst/>
              <a:rect l="l" t="t" r="r" b="b"/>
              <a:pathLst>
                <a:path w="13326" h="12363" extrusionOk="0">
                  <a:moveTo>
                    <a:pt x="5917" y="144"/>
                  </a:moveTo>
                  <a:cubicBezTo>
                    <a:pt x="8268" y="144"/>
                    <a:pt x="10898" y="1431"/>
                    <a:pt x="11995" y="3493"/>
                  </a:cubicBezTo>
                  <a:cubicBezTo>
                    <a:pt x="13325" y="5992"/>
                    <a:pt x="12039" y="10256"/>
                    <a:pt x="8851" y="10256"/>
                  </a:cubicBezTo>
                  <a:cubicBezTo>
                    <a:pt x="8797" y="10256"/>
                    <a:pt x="8744" y="10254"/>
                    <a:pt x="8689" y="10252"/>
                  </a:cubicBezTo>
                  <a:cubicBezTo>
                    <a:pt x="8687" y="10252"/>
                    <a:pt x="8685" y="10252"/>
                    <a:pt x="8683" y="10252"/>
                  </a:cubicBezTo>
                  <a:cubicBezTo>
                    <a:pt x="8566" y="10252"/>
                    <a:pt x="8568" y="10436"/>
                    <a:pt x="8689" y="10443"/>
                  </a:cubicBezTo>
                  <a:lnTo>
                    <a:pt x="8716" y="10443"/>
                  </a:lnTo>
                  <a:cubicBezTo>
                    <a:pt x="8805" y="11089"/>
                    <a:pt x="9082" y="11690"/>
                    <a:pt x="9509" y="12182"/>
                  </a:cubicBezTo>
                  <a:cubicBezTo>
                    <a:pt x="9096" y="12154"/>
                    <a:pt x="8693" y="12048"/>
                    <a:pt x="8320" y="11878"/>
                  </a:cubicBezTo>
                  <a:lnTo>
                    <a:pt x="8320" y="11878"/>
                  </a:lnTo>
                  <a:cubicBezTo>
                    <a:pt x="8385" y="11901"/>
                    <a:pt x="8494" y="11895"/>
                    <a:pt x="8563" y="11898"/>
                  </a:cubicBezTo>
                  <a:cubicBezTo>
                    <a:pt x="8672" y="11908"/>
                    <a:pt x="8778" y="11915"/>
                    <a:pt x="8887" y="11915"/>
                  </a:cubicBezTo>
                  <a:cubicBezTo>
                    <a:pt x="8915" y="11915"/>
                    <a:pt x="8921" y="11871"/>
                    <a:pt x="8894" y="11867"/>
                  </a:cubicBezTo>
                  <a:cubicBezTo>
                    <a:pt x="8809" y="11854"/>
                    <a:pt x="8720" y="11843"/>
                    <a:pt x="8631" y="11837"/>
                  </a:cubicBezTo>
                  <a:lnTo>
                    <a:pt x="8494" y="11826"/>
                  </a:lnTo>
                  <a:lnTo>
                    <a:pt x="8327" y="11826"/>
                  </a:lnTo>
                  <a:cubicBezTo>
                    <a:pt x="8334" y="11820"/>
                    <a:pt x="8334" y="11813"/>
                    <a:pt x="8331" y="11802"/>
                  </a:cubicBezTo>
                  <a:lnTo>
                    <a:pt x="8324" y="11792"/>
                  </a:lnTo>
                  <a:cubicBezTo>
                    <a:pt x="8319" y="11787"/>
                    <a:pt x="8314" y="11784"/>
                    <a:pt x="8307" y="11784"/>
                  </a:cubicBezTo>
                  <a:cubicBezTo>
                    <a:pt x="8305" y="11784"/>
                    <a:pt x="8303" y="11784"/>
                    <a:pt x="8300" y="11785"/>
                  </a:cubicBezTo>
                  <a:cubicBezTo>
                    <a:pt x="8242" y="11799"/>
                    <a:pt x="8262" y="11843"/>
                    <a:pt x="8300" y="11867"/>
                  </a:cubicBezTo>
                  <a:cubicBezTo>
                    <a:pt x="8064" y="11755"/>
                    <a:pt x="7842" y="11611"/>
                    <a:pt x="7647" y="11440"/>
                  </a:cubicBezTo>
                  <a:lnTo>
                    <a:pt x="7647" y="11440"/>
                  </a:lnTo>
                  <a:cubicBezTo>
                    <a:pt x="7910" y="11451"/>
                    <a:pt x="8173" y="11471"/>
                    <a:pt x="8436" y="11502"/>
                  </a:cubicBezTo>
                  <a:cubicBezTo>
                    <a:pt x="8437" y="11502"/>
                    <a:pt x="8438" y="11502"/>
                    <a:pt x="8439" y="11502"/>
                  </a:cubicBezTo>
                  <a:cubicBezTo>
                    <a:pt x="8474" y="11502"/>
                    <a:pt x="8483" y="11440"/>
                    <a:pt x="8447" y="11434"/>
                  </a:cubicBezTo>
                  <a:cubicBezTo>
                    <a:pt x="8153" y="11386"/>
                    <a:pt x="7859" y="11362"/>
                    <a:pt x="7562" y="11362"/>
                  </a:cubicBezTo>
                  <a:cubicBezTo>
                    <a:pt x="7443" y="11249"/>
                    <a:pt x="7340" y="11119"/>
                    <a:pt x="7251" y="10979"/>
                  </a:cubicBezTo>
                  <a:lnTo>
                    <a:pt x="7251" y="10979"/>
                  </a:lnTo>
                  <a:cubicBezTo>
                    <a:pt x="7473" y="11017"/>
                    <a:pt x="7695" y="11061"/>
                    <a:pt x="7917" y="11085"/>
                  </a:cubicBezTo>
                  <a:cubicBezTo>
                    <a:pt x="7918" y="11085"/>
                    <a:pt x="7919" y="11085"/>
                    <a:pt x="7920" y="11085"/>
                  </a:cubicBezTo>
                  <a:cubicBezTo>
                    <a:pt x="7948" y="11085"/>
                    <a:pt x="7954" y="11034"/>
                    <a:pt x="7924" y="11031"/>
                  </a:cubicBezTo>
                  <a:cubicBezTo>
                    <a:pt x="7695" y="10986"/>
                    <a:pt x="7463" y="10959"/>
                    <a:pt x="7231" y="10928"/>
                  </a:cubicBezTo>
                  <a:cubicBezTo>
                    <a:pt x="7227" y="10928"/>
                    <a:pt x="7224" y="10928"/>
                    <a:pt x="7221" y="10932"/>
                  </a:cubicBezTo>
                  <a:cubicBezTo>
                    <a:pt x="7142" y="10795"/>
                    <a:pt x="7081" y="10648"/>
                    <a:pt x="7040" y="10494"/>
                  </a:cubicBezTo>
                  <a:lnTo>
                    <a:pt x="7040" y="10494"/>
                  </a:lnTo>
                  <a:cubicBezTo>
                    <a:pt x="7132" y="10501"/>
                    <a:pt x="7225" y="10505"/>
                    <a:pt x="7318" y="10505"/>
                  </a:cubicBezTo>
                  <a:cubicBezTo>
                    <a:pt x="7498" y="10505"/>
                    <a:pt x="7679" y="10492"/>
                    <a:pt x="7859" y="10467"/>
                  </a:cubicBezTo>
                  <a:cubicBezTo>
                    <a:pt x="7892" y="10460"/>
                    <a:pt x="7887" y="10402"/>
                    <a:pt x="7852" y="10402"/>
                  </a:cubicBezTo>
                  <a:cubicBezTo>
                    <a:pt x="7851" y="10402"/>
                    <a:pt x="7850" y="10402"/>
                    <a:pt x="7849" y="10402"/>
                  </a:cubicBezTo>
                  <a:cubicBezTo>
                    <a:pt x="7630" y="10424"/>
                    <a:pt x="7410" y="10435"/>
                    <a:pt x="7190" y="10435"/>
                  </a:cubicBezTo>
                  <a:cubicBezTo>
                    <a:pt x="7135" y="10435"/>
                    <a:pt x="7081" y="10434"/>
                    <a:pt x="7026" y="10433"/>
                  </a:cubicBezTo>
                  <a:cubicBezTo>
                    <a:pt x="7002" y="10331"/>
                    <a:pt x="6985" y="10225"/>
                    <a:pt x="6978" y="10119"/>
                  </a:cubicBezTo>
                  <a:cubicBezTo>
                    <a:pt x="6980" y="10084"/>
                    <a:pt x="6954" y="10066"/>
                    <a:pt x="6928" y="10066"/>
                  </a:cubicBezTo>
                  <a:cubicBezTo>
                    <a:pt x="6903" y="10066"/>
                    <a:pt x="6877" y="10082"/>
                    <a:pt x="6876" y="10115"/>
                  </a:cubicBezTo>
                  <a:cubicBezTo>
                    <a:pt x="6246" y="10206"/>
                    <a:pt x="5587" y="10281"/>
                    <a:pt x="4934" y="10281"/>
                  </a:cubicBezTo>
                  <a:cubicBezTo>
                    <a:pt x="3915" y="10281"/>
                    <a:pt x="2911" y="10098"/>
                    <a:pt x="2053" y="9507"/>
                  </a:cubicBezTo>
                  <a:lnTo>
                    <a:pt x="2053" y="9507"/>
                  </a:lnTo>
                  <a:cubicBezTo>
                    <a:pt x="2702" y="9593"/>
                    <a:pt x="3355" y="9675"/>
                    <a:pt x="4007" y="9743"/>
                  </a:cubicBezTo>
                  <a:cubicBezTo>
                    <a:pt x="4009" y="9743"/>
                    <a:pt x="4011" y="9744"/>
                    <a:pt x="4013" y="9744"/>
                  </a:cubicBezTo>
                  <a:cubicBezTo>
                    <a:pt x="4048" y="9744"/>
                    <a:pt x="4046" y="9685"/>
                    <a:pt x="4007" y="9678"/>
                  </a:cubicBezTo>
                  <a:cubicBezTo>
                    <a:pt x="3324" y="9586"/>
                    <a:pt x="2637" y="9507"/>
                    <a:pt x="1948" y="9432"/>
                  </a:cubicBezTo>
                  <a:cubicBezTo>
                    <a:pt x="1749" y="9285"/>
                    <a:pt x="1565" y="9115"/>
                    <a:pt x="1401" y="8927"/>
                  </a:cubicBezTo>
                  <a:lnTo>
                    <a:pt x="1401" y="8927"/>
                  </a:lnTo>
                  <a:cubicBezTo>
                    <a:pt x="1794" y="9019"/>
                    <a:pt x="2190" y="9081"/>
                    <a:pt x="2590" y="9111"/>
                  </a:cubicBezTo>
                  <a:cubicBezTo>
                    <a:pt x="2591" y="9111"/>
                    <a:pt x="2592" y="9111"/>
                    <a:pt x="2593" y="9111"/>
                  </a:cubicBezTo>
                  <a:cubicBezTo>
                    <a:pt x="2630" y="9111"/>
                    <a:pt x="2626" y="9053"/>
                    <a:pt x="2590" y="9046"/>
                  </a:cubicBezTo>
                  <a:cubicBezTo>
                    <a:pt x="2166" y="8999"/>
                    <a:pt x="1749" y="8941"/>
                    <a:pt x="1336" y="8852"/>
                  </a:cubicBezTo>
                  <a:cubicBezTo>
                    <a:pt x="1172" y="8654"/>
                    <a:pt x="1029" y="8439"/>
                    <a:pt x="909" y="8213"/>
                  </a:cubicBezTo>
                  <a:lnTo>
                    <a:pt x="909" y="8213"/>
                  </a:lnTo>
                  <a:cubicBezTo>
                    <a:pt x="1237" y="8237"/>
                    <a:pt x="1568" y="8264"/>
                    <a:pt x="1896" y="8278"/>
                  </a:cubicBezTo>
                  <a:cubicBezTo>
                    <a:pt x="1941" y="8278"/>
                    <a:pt x="1941" y="8217"/>
                    <a:pt x="1896" y="8213"/>
                  </a:cubicBezTo>
                  <a:cubicBezTo>
                    <a:pt x="1555" y="8186"/>
                    <a:pt x="1213" y="8165"/>
                    <a:pt x="872" y="8148"/>
                  </a:cubicBezTo>
                  <a:cubicBezTo>
                    <a:pt x="763" y="7933"/>
                    <a:pt x="667" y="7708"/>
                    <a:pt x="592" y="7479"/>
                  </a:cubicBezTo>
                  <a:lnTo>
                    <a:pt x="592" y="7479"/>
                  </a:lnTo>
                  <a:cubicBezTo>
                    <a:pt x="895" y="7529"/>
                    <a:pt x="1201" y="7556"/>
                    <a:pt x="1507" y="7556"/>
                  </a:cubicBezTo>
                  <a:cubicBezTo>
                    <a:pt x="1556" y="7556"/>
                    <a:pt x="1605" y="7555"/>
                    <a:pt x="1654" y="7554"/>
                  </a:cubicBezTo>
                  <a:cubicBezTo>
                    <a:pt x="1702" y="7554"/>
                    <a:pt x="1702" y="7486"/>
                    <a:pt x="1654" y="7486"/>
                  </a:cubicBezTo>
                  <a:cubicBezTo>
                    <a:pt x="1292" y="7482"/>
                    <a:pt x="926" y="7452"/>
                    <a:pt x="568" y="7400"/>
                  </a:cubicBezTo>
                  <a:cubicBezTo>
                    <a:pt x="510" y="7209"/>
                    <a:pt x="462" y="7018"/>
                    <a:pt x="424" y="6820"/>
                  </a:cubicBezTo>
                  <a:lnTo>
                    <a:pt x="424" y="6820"/>
                  </a:lnTo>
                  <a:cubicBezTo>
                    <a:pt x="895" y="6828"/>
                    <a:pt x="1365" y="6840"/>
                    <a:pt x="1834" y="6840"/>
                  </a:cubicBezTo>
                  <a:cubicBezTo>
                    <a:pt x="2098" y="6840"/>
                    <a:pt x="2361" y="6836"/>
                    <a:pt x="2624" y="6827"/>
                  </a:cubicBezTo>
                  <a:cubicBezTo>
                    <a:pt x="2665" y="6823"/>
                    <a:pt x="2665" y="6765"/>
                    <a:pt x="2624" y="6762"/>
                  </a:cubicBezTo>
                  <a:cubicBezTo>
                    <a:pt x="2257" y="6745"/>
                    <a:pt x="1888" y="6739"/>
                    <a:pt x="1519" y="6739"/>
                  </a:cubicBezTo>
                  <a:cubicBezTo>
                    <a:pt x="1150" y="6739"/>
                    <a:pt x="781" y="6745"/>
                    <a:pt x="414" y="6748"/>
                  </a:cubicBezTo>
                  <a:cubicBezTo>
                    <a:pt x="373" y="6536"/>
                    <a:pt x="346" y="6321"/>
                    <a:pt x="332" y="6106"/>
                  </a:cubicBezTo>
                  <a:lnTo>
                    <a:pt x="332" y="6106"/>
                  </a:lnTo>
                  <a:cubicBezTo>
                    <a:pt x="338" y="6121"/>
                    <a:pt x="354" y="6131"/>
                    <a:pt x="372" y="6131"/>
                  </a:cubicBezTo>
                  <a:cubicBezTo>
                    <a:pt x="375" y="6131"/>
                    <a:pt x="377" y="6130"/>
                    <a:pt x="380" y="6130"/>
                  </a:cubicBezTo>
                  <a:cubicBezTo>
                    <a:pt x="390" y="6126"/>
                    <a:pt x="401" y="6120"/>
                    <a:pt x="404" y="6106"/>
                  </a:cubicBezTo>
                  <a:lnTo>
                    <a:pt x="404" y="6099"/>
                  </a:lnTo>
                  <a:cubicBezTo>
                    <a:pt x="560" y="6121"/>
                    <a:pt x="1135" y="6134"/>
                    <a:pt x="1303" y="6134"/>
                  </a:cubicBezTo>
                  <a:cubicBezTo>
                    <a:pt x="1322" y="6134"/>
                    <a:pt x="1336" y="6134"/>
                    <a:pt x="1343" y="6133"/>
                  </a:cubicBezTo>
                  <a:cubicBezTo>
                    <a:pt x="1387" y="6133"/>
                    <a:pt x="1387" y="6062"/>
                    <a:pt x="1343" y="6062"/>
                  </a:cubicBezTo>
                  <a:cubicBezTo>
                    <a:pt x="1111" y="6062"/>
                    <a:pt x="875" y="6058"/>
                    <a:pt x="643" y="6044"/>
                  </a:cubicBezTo>
                  <a:cubicBezTo>
                    <a:pt x="589" y="6041"/>
                    <a:pt x="514" y="6020"/>
                    <a:pt x="449" y="6020"/>
                  </a:cubicBezTo>
                  <a:cubicBezTo>
                    <a:pt x="400" y="6020"/>
                    <a:pt x="355" y="6032"/>
                    <a:pt x="329" y="6072"/>
                  </a:cubicBezTo>
                  <a:cubicBezTo>
                    <a:pt x="315" y="5915"/>
                    <a:pt x="308" y="5754"/>
                    <a:pt x="312" y="5597"/>
                  </a:cubicBezTo>
                  <a:cubicBezTo>
                    <a:pt x="312" y="5478"/>
                    <a:pt x="322" y="5361"/>
                    <a:pt x="332" y="5245"/>
                  </a:cubicBezTo>
                  <a:cubicBezTo>
                    <a:pt x="725" y="5286"/>
                    <a:pt x="1121" y="5320"/>
                    <a:pt x="1514" y="5341"/>
                  </a:cubicBezTo>
                  <a:cubicBezTo>
                    <a:pt x="1515" y="5341"/>
                    <a:pt x="1516" y="5341"/>
                    <a:pt x="1517" y="5341"/>
                  </a:cubicBezTo>
                  <a:cubicBezTo>
                    <a:pt x="1558" y="5341"/>
                    <a:pt x="1554" y="5283"/>
                    <a:pt x="1514" y="5280"/>
                  </a:cubicBezTo>
                  <a:cubicBezTo>
                    <a:pt x="1121" y="5235"/>
                    <a:pt x="728" y="5204"/>
                    <a:pt x="336" y="5180"/>
                  </a:cubicBezTo>
                  <a:cubicBezTo>
                    <a:pt x="356" y="4945"/>
                    <a:pt x="394" y="4713"/>
                    <a:pt x="441" y="4480"/>
                  </a:cubicBezTo>
                  <a:cubicBezTo>
                    <a:pt x="1271" y="4511"/>
                    <a:pt x="2101" y="4538"/>
                    <a:pt x="2935" y="4549"/>
                  </a:cubicBezTo>
                  <a:cubicBezTo>
                    <a:pt x="2993" y="4549"/>
                    <a:pt x="2993" y="4460"/>
                    <a:pt x="2935" y="4460"/>
                  </a:cubicBezTo>
                  <a:cubicBezTo>
                    <a:pt x="2108" y="4426"/>
                    <a:pt x="1285" y="4415"/>
                    <a:pt x="459" y="4405"/>
                  </a:cubicBezTo>
                  <a:cubicBezTo>
                    <a:pt x="513" y="4166"/>
                    <a:pt x="582" y="3931"/>
                    <a:pt x="667" y="3702"/>
                  </a:cubicBezTo>
                  <a:cubicBezTo>
                    <a:pt x="919" y="3751"/>
                    <a:pt x="1175" y="3775"/>
                    <a:pt x="1432" y="3775"/>
                  </a:cubicBezTo>
                  <a:cubicBezTo>
                    <a:pt x="1586" y="3775"/>
                    <a:pt x="1740" y="3766"/>
                    <a:pt x="1893" y="3750"/>
                  </a:cubicBezTo>
                  <a:cubicBezTo>
                    <a:pt x="1940" y="3743"/>
                    <a:pt x="1941" y="3674"/>
                    <a:pt x="1896" y="3674"/>
                  </a:cubicBezTo>
                  <a:cubicBezTo>
                    <a:pt x="1895" y="3674"/>
                    <a:pt x="1894" y="3674"/>
                    <a:pt x="1893" y="3674"/>
                  </a:cubicBezTo>
                  <a:cubicBezTo>
                    <a:pt x="1735" y="3691"/>
                    <a:pt x="1576" y="3699"/>
                    <a:pt x="1417" y="3699"/>
                  </a:cubicBezTo>
                  <a:cubicBezTo>
                    <a:pt x="1174" y="3699"/>
                    <a:pt x="929" y="3680"/>
                    <a:pt x="687" y="3640"/>
                  </a:cubicBezTo>
                  <a:cubicBezTo>
                    <a:pt x="803" y="3340"/>
                    <a:pt x="947" y="3049"/>
                    <a:pt x="1114" y="2776"/>
                  </a:cubicBezTo>
                  <a:cubicBezTo>
                    <a:pt x="1582" y="2821"/>
                    <a:pt x="2047" y="2875"/>
                    <a:pt x="2518" y="2909"/>
                  </a:cubicBezTo>
                  <a:cubicBezTo>
                    <a:pt x="2555" y="2909"/>
                    <a:pt x="2552" y="2851"/>
                    <a:pt x="2518" y="2848"/>
                  </a:cubicBezTo>
                  <a:cubicBezTo>
                    <a:pt x="2060" y="2797"/>
                    <a:pt x="1599" y="2766"/>
                    <a:pt x="1142" y="2725"/>
                  </a:cubicBezTo>
                  <a:cubicBezTo>
                    <a:pt x="1326" y="2431"/>
                    <a:pt x="1541" y="2155"/>
                    <a:pt x="1780" y="1902"/>
                  </a:cubicBezTo>
                  <a:cubicBezTo>
                    <a:pt x="2245" y="1950"/>
                    <a:pt x="2709" y="2001"/>
                    <a:pt x="3177" y="2032"/>
                  </a:cubicBezTo>
                  <a:cubicBezTo>
                    <a:pt x="3178" y="2032"/>
                    <a:pt x="3179" y="2032"/>
                    <a:pt x="3180" y="2032"/>
                  </a:cubicBezTo>
                  <a:cubicBezTo>
                    <a:pt x="3232" y="2032"/>
                    <a:pt x="3227" y="1953"/>
                    <a:pt x="3177" y="1950"/>
                  </a:cubicBezTo>
                  <a:cubicBezTo>
                    <a:pt x="2733" y="1899"/>
                    <a:pt x="2286" y="1868"/>
                    <a:pt x="1838" y="1837"/>
                  </a:cubicBezTo>
                  <a:cubicBezTo>
                    <a:pt x="2655" y="983"/>
                    <a:pt x="3754" y="399"/>
                    <a:pt x="5035" y="208"/>
                  </a:cubicBezTo>
                  <a:cubicBezTo>
                    <a:pt x="5322" y="165"/>
                    <a:pt x="5617" y="144"/>
                    <a:pt x="5917" y="144"/>
                  </a:cubicBezTo>
                  <a:close/>
                  <a:moveTo>
                    <a:pt x="6137" y="1"/>
                  </a:moveTo>
                  <a:cubicBezTo>
                    <a:pt x="3651" y="1"/>
                    <a:pt x="1370" y="1403"/>
                    <a:pt x="496" y="3623"/>
                  </a:cubicBezTo>
                  <a:cubicBezTo>
                    <a:pt x="486" y="3630"/>
                    <a:pt x="479" y="3647"/>
                    <a:pt x="486" y="3661"/>
                  </a:cubicBezTo>
                  <a:cubicBezTo>
                    <a:pt x="103" y="4648"/>
                    <a:pt x="1" y="5799"/>
                    <a:pt x="284" y="7059"/>
                  </a:cubicBezTo>
                  <a:cubicBezTo>
                    <a:pt x="851" y="9571"/>
                    <a:pt x="2835" y="10402"/>
                    <a:pt x="5010" y="10402"/>
                  </a:cubicBezTo>
                  <a:cubicBezTo>
                    <a:pt x="5626" y="10402"/>
                    <a:pt x="6257" y="10335"/>
                    <a:pt x="6876" y="10221"/>
                  </a:cubicBezTo>
                  <a:lnTo>
                    <a:pt x="6876" y="10221"/>
                  </a:lnTo>
                  <a:cubicBezTo>
                    <a:pt x="6848" y="11588"/>
                    <a:pt x="8528" y="12363"/>
                    <a:pt x="9699" y="12363"/>
                  </a:cubicBezTo>
                  <a:cubicBezTo>
                    <a:pt x="9702" y="12363"/>
                    <a:pt x="9704" y="12363"/>
                    <a:pt x="9707" y="12363"/>
                  </a:cubicBezTo>
                  <a:cubicBezTo>
                    <a:pt x="9785" y="12359"/>
                    <a:pt x="9823" y="12267"/>
                    <a:pt x="9768" y="12212"/>
                  </a:cubicBezTo>
                  <a:cubicBezTo>
                    <a:pt x="9294" y="11734"/>
                    <a:pt x="8983" y="11116"/>
                    <a:pt x="8884" y="10450"/>
                  </a:cubicBezTo>
                  <a:cubicBezTo>
                    <a:pt x="11134" y="10450"/>
                    <a:pt x="12497" y="8380"/>
                    <a:pt x="12651" y="6284"/>
                  </a:cubicBezTo>
                  <a:cubicBezTo>
                    <a:pt x="12849" y="3599"/>
                    <a:pt x="11271" y="1649"/>
                    <a:pt x="8877" y="587"/>
                  </a:cubicBezTo>
                  <a:cubicBezTo>
                    <a:pt x="7975" y="187"/>
                    <a:pt x="7042" y="1"/>
                    <a:pt x="61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99"/>
            <p:cNvSpPr/>
            <p:nvPr/>
          </p:nvSpPr>
          <p:spPr>
            <a:xfrm>
              <a:off x="6725715" y="2382098"/>
              <a:ext cx="182962" cy="159771"/>
            </a:xfrm>
            <a:custGeom>
              <a:avLst/>
              <a:gdLst/>
              <a:ahLst/>
              <a:cxnLst/>
              <a:rect l="l" t="t" r="r" b="b"/>
              <a:pathLst>
                <a:path w="7124" h="6221" extrusionOk="0">
                  <a:moveTo>
                    <a:pt x="3590" y="176"/>
                  </a:moveTo>
                  <a:cubicBezTo>
                    <a:pt x="3782" y="176"/>
                    <a:pt x="3978" y="201"/>
                    <a:pt x="4176" y="255"/>
                  </a:cubicBezTo>
                  <a:cubicBezTo>
                    <a:pt x="5993" y="743"/>
                    <a:pt x="6532" y="3352"/>
                    <a:pt x="4770" y="4257"/>
                  </a:cubicBezTo>
                  <a:cubicBezTo>
                    <a:pt x="4757" y="4264"/>
                    <a:pt x="4750" y="4271"/>
                    <a:pt x="4743" y="4281"/>
                  </a:cubicBezTo>
                  <a:cubicBezTo>
                    <a:pt x="4741" y="4281"/>
                    <a:pt x="4738" y="4281"/>
                    <a:pt x="4736" y="4281"/>
                  </a:cubicBezTo>
                  <a:cubicBezTo>
                    <a:pt x="4712" y="4281"/>
                    <a:pt x="4691" y="4297"/>
                    <a:pt x="4688" y="4322"/>
                  </a:cubicBezTo>
                  <a:cubicBezTo>
                    <a:pt x="4664" y="4582"/>
                    <a:pt x="4664" y="4841"/>
                    <a:pt x="4681" y="5101"/>
                  </a:cubicBezTo>
                  <a:cubicBezTo>
                    <a:pt x="4692" y="5244"/>
                    <a:pt x="4815" y="5777"/>
                    <a:pt x="4746" y="5879"/>
                  </a:cubicBezTo>
                  <a:cubicBezTo>
                    <a:pt x="4708" y="5939"/>
                    <a:pt x="4617" y="5954"/>
                    <a:pt x="4517" y="5954"/>
                  </a:cubicBezTo>
                  <a:cubicBezTo>
                    <a:pt x="4419" y="5954"/>
                    <a:pt x="4312" y="5940"/>
                    <a:pt x="4235" y="5940"/>
                  </a:cubicBezTo>
                  <a:cubicBezTo>
                    <a:pt x="4224" y="5940"/>
                    <a:pt x="4213" y="5940"/>
                    <a:pt x="4203" y="5941"/>
                  </a:cubicBezTo>
                  <a:cubicBezTo>
                    <a:pt x="4016" y="5954"/>
                    <a:pt x="3831" y="5985"/>
                    <a:pt x="3647" y="6030"/>
                  </a:cubicBezTo>
                  <a:cubicBezTo>
                    <a:pt x="3636" y="5309"/>
                    <a:pt x="3667" y="4585"/>
                    <a:pt x="3739" y="3864"/>
                  </a:cubicBezTo>
                  <a:cubicBezTo>
                    <a:pt x="3750" y="3882"/>
                    <a:pt x="3769" y="3889"/>
                    <a:pt x="3789" y="3889"/>
                  </a:cubicBezTo>
                  <a:cubicBezTo>
                    <a:pt x="3793" y="3889"/>
                    <a:pt x="3796" y="3889"/>
                    <a:pt x="3800" y="3888"/>
                  </a:cubicBezTo>
                  <a:cubicBezTo>
                    <a:pt x="5026" y="3745"/>
                    <a:pt x="4654" y="1815"/>
                    <a:pt x="3718" y="1487"/>
                  </a:cubicBezTo>
                  <a:cubicBezTo>
                    <a:pt x="3612" y="1450"/>
                    <a:pt x="3500" y="1432"/>
                    <a:pt x="3388" y="1432"/>
                  </a:cubicBezTo>
                  <a:cubicBezTo>
                    <a:pt x="3059" y="1432"/>
                    <a:pt x="2738" y="1593"/>
                    <a:pt x="2585" y="1907"/>
                  </a:cubicBezTo>
                  <a:cubicBezTo>
                    <a:pt x="2434" y="2215"/>
                    <a:pt x="2557" y="2430"/>
                    <a:pt x="2632" y="2737"/>
                  </a:cubicBezTo>
                  <a:cubicBezTo>
                    <a:pt x="2694" y="3000"/>
                    <a:pt x="2670" y="3099"/>
                    <a:pt x="2499" y="3318"/>
                  </a:cubicBezTo>
                  <a:cubicBezTo>
                    <a:pt x="2363" y="3489"/>
                    <a:pt x="2182" y="3636"/>
                    <a:pt x="2038" y="3803"/>
                  </a:cubicBezTo>
                  <a:cubicBezTo>
                    <a:pt x="342" y="2434"/>
                    <a:pt x="1766" y="176"/>
                    <a:pt x="3590" y="176"/>
                  </a:cubicBezTo>
                  <a:close/>
                  <a:moveTo>
                    <a:pt x="3639" y="1"/>
                  </a:moveTo>
                  <a:cubicBezTo>
                    <a:pt x="1673" y="1"/>
                    <a:pt x="1" y="2585"/>
                    <a:pt x="1987" y="3895"/>
                  </a:cubicBezTo>
                  <a:cubicBezTo>
                    <a:pt x="1994" y="3899"/>
                    <a:pt x="2002" y="3901"/>
                    <a:pt x="2009" y="3901"/>
                  </a:cubicBezTo>
                  <a:cubicBezTo>
                    <a:pt x="2020" y="3901"/>
                    <a:pt x="2030" y="3898"/>
                    <a:pt x="2038" y="3892"/>
                  </a:cubicBezTo>
                  <a:cubicBezTo>
                    <a:pt x="2048" y="3904"/>
                    <a:pt x="2064" y="3910"/>
                    <a:pt x="2080" y="3910"/>
                  </a:cubicBezTo>
                  <a:cubicBezTo>
                    <a:pt x="2095" y="3910"/>
                    <a:pt x="2112" y="3904"/>
                    <a:pt x="2124" y="3892"/>
                  </a:cubicBezTo>
                  <a:cubicBezTo>
                    <a:pt x="2284" y="3735"/>
                    <a:pt x="2441" y="3574"/>
                    <a:pt x="2608" y="3427"/>
                  </a:cubicBezTo>
                  <a:cubicBezTo>
                    <a:pt x="2697" y="3345"/>
                    <a:pt x="2902" y="3236"/>
                    <a:pt x="2940" y="3113"/>
                  </a:cubicBezTo>
                  <a:cubicBezTo>
                    <a:pt x="2998" y="2922"/>
                    <a:pt x="2759" y="2659"/>
                    <a:pt x="2718" y="2488"/>
                  </a:cubicBezTo>
                  <a:cubicBezTo>
                    <a:pt x="2575" y="1912"/>
                    <a:pt x="2941" y="1629"/>
                    <a:pt x="3361" y="1629"/>
                  </a:cubicBezTo>
                  <a:cubicBezTo>
                    <a:pt x="3656" y="1629"/>
                    <a:pt x="3978" y="1768"/>
                    <a:pt x="4169" y="2044"/>
                  </a:cubicBezTo>
                  <a:cubicBezTo>
                    <a:pt x="4487" y="2505"/>
                    <a:pt x="4610" y="3625"/>
                    <a:pt x="3804" y="3721"/>
                  </a:cubicBezTo>
                  <a:cubicBezTo>
                    <a:pt x="3780" y="3724"/>
                    <a:pt x="3759" y="3735"/>
                    <a:pt x="3746" y="3752"/>
                  </a:cubicBezTo>
                  <a:cubicBezTo>
                    <a:pt x="3743" y="3710"/>
                    <a:pt x="3709" y="3689"/>
                    <a:pt x="3674" y="3689"/>
                  </a:cubicBezTo>
                  <a:cubicBezTo>
                    <a:pt x="3634" y="3689"/>
                    <a:pt x="3591" y="3716"/>
                    <a:pt x="3585" y="3769"/>
                  </a:cubicBezTo>
                  <a:cubicBezTo>
                    <a:pt x="3490" y="4554"/>
                    <a:pt x="3459" y="5343"/>
                    <a:pt x="3483" y="6135"/>
                  </a:cubicBezTo>
                  <a:cubicBezTo>
                    <a:pt x="3483" y="6183"/>
                    <a:pt x="3521" y="6220"/>
                    <a:pt x="3567" y="6220"/>
                  </a:cubicBezTo>
                  <a:cubicBezTo>
                    <a:pt x="3574" y="6220"/>
                    <a:pt x="3581" y="6219"/>
                    <a:pt x="3589" y="6217"/>
                  </a:cubicBezTo>
                  <a:cubicBezTo>
                    <a:pt x="3868" y="6144"/>
                    <a:pt x="4153" y="6106"/>
                    <a:pt x="4440" y="6106"/>
                  </a:cubicBezTo>
                  <a:cubicBezTo>
                    <a:pt x="4577" y="6106"/>
                    <a:pt x="4715" y="6114"/>
                    <a:pt x="4852" y="6132"/>
                  </a:cubicBezTo>
                  <a:cubicBezTo>
                    <a:pt x="4900" y="6132"/>
                    <a:pt x="4938" y="6094"/>
                    <a:pt x="4938" y="6047"/>
                  </a:cubicBezTo>
                  <a:cubicBezTo>
                    <a:pt x="4873" y="5490"/>
                    <a:pt x="4862" y="4930"/>
                    <a:pt x="4784" y="4377"/>
                  </a:cubicBezTo>
                  <a:lnTo>
                    <a:pt x="4784" y="4377"/>
                  </a:lnTo>
                  <a:cubicBezTo>
                    <a:pt x="4794" y="4379"/>
                    <a:pt x="4803" y="4381"/>
                    <a:pt x="4814" y="4381"/>
                  </a:cubicBezTo>
                  <a:cubicBezTo>
                    <a:pt x="4819" y="4381"/>
                    <a:pt x="4823" y="4381"/>
                    <a:pt x="4828" y="4380"/>
                  </a:cubicBezTo>
                  <a:cubicBezTo>
                    <a:pt x="7123" y="3721"/>
                    <a:pt x="5908" y="319"/>
                    <a:pt x="3971" y="26"/>
                  </a:cubicBezTo>
                  <a:cubicBezTo>
                    <a:pt x="3860" y="9"/>
                    <a:pt x="3749" y="1"/>
                    <a:pt x="363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99"/>
            <p:cNvSpPr/>
            <p:nvPr/>
          </p:nvSpPr>
          <p:spPr>
            <a:xfrm>
              <a:off x="6812085" y="2546749"/>
              <a:ext cx="41066" cy="32822"/>
            </a:xfrm>
            <a:custGeom>
              <a:avLst/>
              <a:gdLst/>
              <a:ahLst/>
              <a:cxnLst/>
              <a:rect l="l" t="t" r="r" b="b"/>
              <a:pathLst>
                <a:path w="1599" h="1278" extrusionOk="0">
                  <a:moveTo>
                    <a:pt x="1330" y="1"/>
                  </a:moveTo>
                  <a:cubicBezTo>
                    <a:pt x="1239" y="1"/>
                    <a:pt x="1142" y="16"/>
                    <a:pt x="1079" y="18"/>
                  </a:cubicBezTo>
                  <a:cubicBezTo>
                    <a:pt x="840" y="22"/>
                    <a:pt x="594" y="11"/>
                    <a:pt x="359" y="56"/>
                  </a:cubicBezTo>
                  <a:cubicBezTo>
                    <a:pt x="321" y="66"/>
                    <a:pt x="321" y="117"/>
                    <a:pt x="359" y="127"/>
                  </a:cubicBezTo>
                  <a:cubicBezTo>
                    <a:pt x="495" y="148"/>
                    <a:pt x="635" y="158"/>
                    <a:pt x="775" y="158"/>
                  </a:cubicBezTo>
                  <a:cubicBezTo>
                    <a:pt x="781" y="158"/>
                    <a:pt x="787" y="158"/>
                    <a:pt x="792" y="158"/>
                  </a:cubicBezTo>
                  <a:cubicBezTo>
                    <a:pt x="890" y="158"/>
                    <a:pt x="1019" y="142"/>
                    <a:pt x="1137" y="142"/>
                  </a:cubicBezTo>
                  <a:cubicBezTo>
                    <a:pt x="1210" y="142"/>
                    <a:pt x="1278" y="148"/>
                    <a:pt x="1332" y="168"/>
                  </a:cubicBezTo>
                  <a:cubicBezTo>
                    <a:pt x="1482" y="220"/>
                    <a:pt x="1411" y="438"/>
                    <a:pt x="1404" y="578"/>
                  </a:cubicBezTo>
                  <a:cubicBezTo>
                    <a:pt x="1397" y="732"/>
                    <a:pt x="1390" y="886"/>
                    <a:pt x="1383" y="1039"/>
                  </a:cubicBezTo>
                  <a:cubicBezTo>
                    <a:pt x="1247" y="1015"/>
                    <a:pt x="1109" y="1003"/>
                    <a:pt x="972" y="1003"/>
                  </a:cubicBezTo>
                  <a:cubicBezTo>
                    <a:pt x="835" y="1003"/>
                    <a:pt x="699" y="1015"/>
                    <a:pt x="564" y="1039"/>
                  </a:cubicBezTo>
                  <a:cubicBezTo>
                    <a:pt x="525" y="1045"/>
                    <a:pt x="412" y="1093"/>
                    <a:pt x="357" y="1093"/>
                  </a:cubicBezTo>
                  <a:cubicBezTo>
                    <a:pt x="350" y="1093"/>
                    <a:pt x="343" y="1093"/>
                    <a:pt x="338" y="1090"/>
                  </a:cubicBezTo>
                  <a:cubicBezTo>
                    <a:pt x="209" y="1039"/>
                    <a:pt x="246" y="872"/>
                    <a:pt x="246" y="776"/>
                  </a:cubicBezTo>
                  <a:cubicBezTo>
                    <a:pt x="246" y="646"/>
                    <a:pt x="185" y="271"/>
                    <a:pt x="287" y="179"/>
                  </a:cubicBezTo>
                  <a:cubicBezTo>
                    <a:pt x="352" y="119"/>
                    <a:pt x="293" y="41"/>
                    <a:pt x="225" y="41"/>
                  </a:cubicBezTo>
                  <a:cubicBezTo>
                    <a:pt x="207" y="41"/>
                    <a:pt x="188" y="46"/>
                    <a:pt x="171" y="59"/>
                  </a:cubicBezTo>
                  <a:cubicBezTo>
                    <a:pt x="21" y="175"/>
                    <a:pt x="72" y="414"/>
                    <a:pt x="72" y="578"/>
                  </a:cubicBezTo>
                  <a:cubicBezTo>
                    <a:pt x="72" y="742"/>
                    <a:pt x="0" y="1070"/>
                    <a:pt x="109" y="1210"/>
                  </a:cubicBezTo>
                  <a:cubicBezTo>
                    <a:pt x="149" y="1261"/>
                    <a:pt x="202" y="1277"/>
                    <a:pt x="258" y="1277"/>
                  </a:cubicBezTo>
                  <a:cubicBezTo>
                    <a:pt x="315" y="1277"/>
                    <a:pt x="376" y="1261"/>
                    <a:pt x="431" y="1248"/>
                  </a:cubicBezTo>
                  <a:cubicBezTo>
                    <a:pt x="622" y="1202"/>
                    <a:pt x="817" y="1178"/>
                    <a:pt x="1013" y="1178"/>
                  </a:cubicBezTo>
                  <a:cubicBezTo>
                    <a:pt x="1156" y="1178"/>
                    <a:pt x="1299" y="1191"/>
                    <a:pt x="1441" y="1217"/>
                  </a:cubicBezTo>
                  <a:cubicBezTo>
                    <a:pt x="1448" y="1219"/>
                    <a:pt x="1455" y="1219"/>
                    <a:pt x="1462" y="1219"/>
                  </a:cubicBezTo>
                  <a:cubicBezTo>
                    <a:pt x="1506" y="1219"/>
                    <a:pt x="1547" y="1182"/>
                    <a:pt x="1547" y="1135"/>
                  </a:cubicBezTo>
                  <a:cubicBezTo>
                    <a:pt x="1558" y="865"/>
                    <a:pt x="1571" y="595"/>
                    <a:pt x="1578" y="325"/>
                  </a:cubicBezTo>
                  <a:cubicBezTo>
                    <a:pt x="1578" y="230"/>
                    <a:pt x="1599" y="103"/>
                    <a:pt x="1506" y="39"/>
                  </a:cubicBezTo>
                  <a:cubicBezTo>
                    <a:pt x="1462" y="9"/>
                    <a:pt x="1398" y="1"/>
                    <a:pt x="13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2" name="Google Shape;1892;p99"/>
            <p:cNvSpPr/>
            <p:nvPr/>
          </p:nvSpPr>
          <p:spPr>
            <a:xfrm>
              <a:off x="6732367" y="2364686"/>
              <a:ext cx="36238" cy="3287"/>
            </a:xfrm>
            <a:custGeom>
              <a:avLst/>
              <a:gdLst/>
              <a:ahLst/>
              <a:cxnLst/>
              <a:rect l="l" t="t" r="r" b="b"/>
              <a:pathLst>
                <a:path w="1411" h="128" extrusionOk="0">
                  <a:moveTo>
                    <a:pt x="41" y="0"/>
                  </a:moveTo>
                  <a:cubicBezTo>
                    <a:pt x="10" y="0"/>
                    <a:pt x="1" y="55"/>
                    <a:pt x="37" y="58"/>
                  </a:cubicBezTo>
                  <a:cubicBezTo>
                    <a:pt x="365" y="104"/>
                    <a:pt x="697" y="127"/>
                    <a:pt x="1028" y="127"/>
                  </a:cubicBezTo>
                  <a:cubicBezTo>
                    <a:pt x="1139" y="127"/>
                    <a:pt x="1249" y="125"/>
                    <a:pt x="1359" y="120"/>
                  </a:cubicBezTo>
                  <a:cubicBezTo>
                    <a:pt x="1360" y="120"/>
                    <a:pt x="1361" y="120"/>
                    <a:pt x="1362" y="120"/>
                  </a:cubicBezTo>
                  <a:cubicBezTo>
                    <a:pt x="1410" y="120"/>
                    <a:pt x="1409" y="45"/>
                    <a:pt x="1362" y="45"/>
                  </a:cubicBezTo>
                  <a:cubicBezTo>
                    <a:pt x="1269" y="47"/>
                    <a:pt x="1176" y="48"/>
                    <a:pt x="1084" y="48"/>
                  </a:cubicBezTo>
                  <a:cubicBezTo>
                    <a:pt x="736" y="48"/>
                    <a:pt x="389" y="33"/>
                    <a:pt x="44" y="0"/>
                  </a:cubicBezTo>
                  <a:cubicBezTo>
                    <a:pt x="43" y="0"/>
                    <a:pt x="42" y="0"/>
                    <a:pt x="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3" name="Google Shape;1893;p99"/>
            <p:cNvSpPr/>
            <p:nvPr/>
          </p:nvSpPr>
          <p:spPr>
            <a:xfrm>
              <a:off x="6760438" y="2349944"/>
              <a:ext cx="50261" cy="5008"/>
            </a:xfrm>
            <a:custGeom>
              <a:avLst/>
              <a:gdLst/>
              <a:ahLst/>
              <a:cxnLst/>
              <a:rect l="l" t="t" r="r" b="b"/>
              <a:pathLst>
                <a:path w="1957" h="195" extrusionOk="0">
                  <a:moveTo>
                    <a:pt x="55" y="0"/>
                  </a:moveTo>
                  <a:cubicBezTo>
                    <a:pt x="10" y="0"/>
                    <a:pt x="1" y="79"/>
                    <a:pt x="47" y="86"/>
                  </a:cubicBezTo>
                  <a:cubicBezTo>
                    <a:pt x="517" y="159"/>
                    <a:pt x="990" y="194"/>
                    <a:pt x="1465" y="194"/>
                  </a:cubicBezTo>
                  <a:cubicBezTo>
                    <a:pt x="1608" y="194"/>
                    <a:pt x="1752" y="191"/>
                    <a:pt x="1895" y="185"/>
                  </a:cubicBezTo>
                  <a:cubicBezTo>
                    <a:pt x="1957" y="185"/>
                    <a:pt x="1957" y="93"/>
                    <a:pt x="1895" y="93"/>
                  </a:cubicBezTo>
                  <a:cubicBezTo>
                    <a:pt x="1839" y="93"/>
                    <a:pt x="1783" y="94"/>
                    <a:pt x="1728" y="94"/>
                  </a:cubicBezTo>
                  <a:cubicBezTo>
                    <a:pt x="1169" y="94"/>
                    <a:pt x="613" y="63"/>
                    <a:pt x="58" y="0"/>
                  </a:cubicBezTo>
                  <a:cubicBezTo>
                    <a:pt x="57" y="0"/>
                    <a:pt x="56" y="0"/>
                    <a:pt x="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94" name="Google Shape;1894;p99"/>
          <p:cNvSpPr txBox="1"/>
          <p:nvPr/>
        </p:nvSpPr>
        <p:spPr>
          <a:xfrm>
            <a:off x="1348167" y="33984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identify a community issue. </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895" name="Google Shape;1895;p99"/>
          <p:cNvSpPr txBox="1"/>
          <p:nvPr/>
        </p:nvSpPr>
        <p:spPr>
          <a:xfrm>
            <a:off x="4898400" y="3330633"/>
            <a:ext cx="2395200" cy="89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communicate a plan of action to solve a problem</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896" name="Google Shape;1896;p99"/>
          <p:cNvSpPr txBox="1"/>
          <p:nvPr/>
        </p:nvSpPr>
        <p:spPr>
          <a:xfrm>
            <a:off x="8448633" y="3436567"/>
            <a:ext cx="2395200" cy="708000"/>
          </a:xfrm>
          <a:prstGeom prst="rect">
            <a:avLst/>
          </a:prstGeom>
          <a:noFill/>
          <a:ln>
            <a:noFill/>
          </a:ln>
        </p:spPr>
        <p:txBody>
          <a:bodyPr spcFirstLastPara="1" wrap="square" lIns="0" tIns="0" rIns="0" bIns="121900" anchor="t" anchorCtr="0">
            <a:noAutofit/>
          </a:bodyPr>
          <a:lstStyle/>
          <a:p>
            <a:pPr marL="16933" algn="ctr" defTabSz="1219170">
              <a:spcBef>
                <a:spcPts val="1067"/>
              </a:spcBef>
              <a:buClr>
                <a:srgbClr val="000000"/>
              </a:buClr>
            </a:pPr>
            <a:r>
              <a:rPr lang="en" sz="1600" kern="0">
                <a:solidFill>
                  <a:srgbClr val="FFFFFF"/>
                </a:solidFill>
                <a:latin typeface="Barlow Semi Condensed Light"/>
                <a:ea typeface="Barlow Semi Condensed Light"/>
                <a:cs typeface="Barlow Semi Condensed Light"/>
                <a:sym typeface="Barlow Semi Condensed Light"/>
              </a:rPr>
              <a:t>I can collaborate with peers to develop a plan.</a:t>
            </a:r>
            <a:endParaRPr sz="1600" kern="0">
              <a:solidFill>
                <a:srgbClr val="FFFFFF"/>
              </a:solidFill>
              <a:latin typeface="Barlow Semi Condensed Light"/>
              <a:ea typeface="Barlow Semi Condensed Light"/>
              <a:cs typeface="Barlow Semi Condensed Light"/>
              <a:sym typeface="Barlow Semi Condensed Light"/>
            </a:endParaRPr>
          </a:p>
        </p:txBody>
      </p:sp>
      <p:sp>
        <p:nvSpPr>
          <p:cNvPr id="1897" name="Google Shape;1897;p99"/>
          <p:cNvSpPr txBox="1">
            <a:spLocks noGrp="1"/>
          </p:cNvSpPr>
          <p:nvPr>
            <p:ph type="subTitle" idx="4294967295"/>
          </p:nvPr>
        </p:nvSpPr>
        <p:spPr>
          <a:xfrm>
            <a:off x="1140800" y="244200"/>
            <a:ext cx="9910400" cy="365200"/>
          </a:xfrm>
          <a:prstGeom prst="rect">
            <a:avLst/>
          </a:prstGeom>
        </p:spPr>
        <p:txBody>
          <a:bodyPr spcFirstLastPara="1" wrap="square" lIns="0" tIns="0" rIns="0" bIns="0" anchor="t" anchorCtr="0">
            <a:noAutofit/>
          </a:bodyPr>
          <a:lstStyle/>
          <a:p>
            <a:pPr marL="0" indent="0" algn="ctr"/>
            <a:r>
              <a:rPr lang="en"/>
              <a:t>7.I.1.11 Use a range of civic approaches to address problems being investigated. </a:t>
            </a:r>
            <a:endParaRPr/>
          </a:p>
        </p:txBody>
      </p:sp>
      <p:sp>
        <p:nvSpPr>
          <p:cNvPr id="1898" name="Google Shape;1898;p99"/>
          <p:cNvSpPr/>
          <p:nvPr/>
        </p:nvSpPr>
        <p:spPr>
          <a:xfrm rot="-9801547">
            <a:off x="9048593" y="575033"/>
            <a:ext cx="607972" cy="567147"/>
          </a:xfrm>
          <a:custGeom>
            <a:avLst/>
            <a:gdLst/>
            <a:ahLst/>
            <a:cxnLst/>
            <a:rect l="l" t="t" r="r" b="b"/>
            <a:pathLst>
              <a:path w="11756" h="17867" extrusionOk="0">
                <a:moveTo>
                  <a:pt x="9185" y="1"/>
                </a:moveTo>
                <a:cubicBezTo>
                  <a:pt x="8923" y="1"/>
                  <a:pt x="8661" y="15"/>
                  <a:pt x="8403" y="54"/>
                </a:cubicBezTo>
                <a:cubicBezTo>
                  <a:pt x="8292" y="70"/>
                  <a:pt x="8178" y="76"/>
                  <a:pt x="8065" y="76"/>
                </a:cubicBezTo>
                <a:cubicBezTo>
                  <a:pt x="7889" y="76"/>
                  <a:pt x="7716" y="61"/>
                  <a:pt x="7564" y="46"/>
                </a:cubicBezTo>
                <a:cubicBezTo>
                  <a:pt x="7529" y="43"/>
                  <a:pt x="7493" y="41"/>
                  <a:pt x="7458" y="41"/>
                </a:cubicBezTo>
                <a:cubicBezTo>
                  <a:pt x="7276" y="41"/>
                  <a:pt x="7098" y="80"/>
                  <a:pt x="6916" y="80"/>
                </a:cubicBezTo>
                <a:cubicBezTo>
                  <a:pt x="6881" y="80"/>
                  <a:pt x="6845" y="78"/>
                  <a:pt x="6809" y="75"/>
                </a:cubicBezTo>
                <a:cubicBezTo>
                  <a:pt x="6756" y="70"/>
                  <a:pt x="6701" y="68"/>
                  <a:pt x="6647" y="68"/>
                </a:cubicBezTo>
                <a:cubicBezTo>
                  <a:pt x="6292" y="68"/>
                  <a:pt x="5928" y="161"/>
                  <a:pt x="5571" y="216"/>
                </a:cubicBezTo>
                <a:cubicBezTo>
                  <a:pt x="5298" y="256"/>
                  <a:pt x="5062" y="368"/>
                  <a:pt x="4847" y="558"/>
                </a:cubicBezTo>
                <a:cubicBezTo>
                  <a:pt x="4704" y="686"/>
                  <a:pt x="4852" y="761"/>
                  <a:pt x="4831" y="860"/>
                </a:cubicBezTo>
                <a:cubicBezTo>
                  <a:pt x="4827" y="880"/>
                  <a:pt x="4811" y="905"/>
                  <a:pt x="4790" y="921"/>
                </a:cubicBezTo>
                <a:cubicBezTo>
                  <a:pt x="4683" y="1045"/>
                  <a:pt x="4786" y="1136"/>
                  <a:pt x="4864" y="1178"/>
                </a:cubicBezTo>
                <a:cubicBezTo>
                  <a:pt x="5079" y="1287"/>
                  <a:pt x="5274" y="1421"/>
                  <a:pt x="5547" y="1421"/>
                </a:cubicBezTo>
                <a:cubicBezTo>
                  <a:pt x="5552" y="1421"/>
                  <a:pt x="5557" y="1421"/>
                  <a:pt x="5562" y="1421"/>
                </a:cubicBezTo>
                <a:cubicBezTo>
                  <a:pt x="5603" y="1420"/>
                  <a:pt x="5645" y="1419"/>
                  <a:pt x="5686" y="1419"/>
                </a:cubicBezTo>
                <a:cubicBezTo>
                  <a:pt x="6161" y="1419"/>
                  <a:pt x="6636" y="1478"/>
                  <a:pt x="7107" y="1512"/>
                </a:cubicBezTo>
                <a:cubicBezTo>
                  <a:pt x="7589" y="1544"/>
                  <a:pt x="8073" y="1582"/>
                  <a:pt x="8572" y="1619"/>
                </a:cubicBezTo>
                <a:cubicBezTo>
                  <a:pt x="8514" y="1767"/>
                  <a:pt x="8477" y="1916"/>
                  <a:pt x="8325" y="1933"/>
                </a:cubicBezTo>
                <a:cubicBezTo>
                  <a:pt x="7919" y="1975"/>
                  <a:pt x="7771" y="2367"/>
                  <a:pt x="7461" y="2540"/>
                </a:cubicBezTo>
                <a:cubicBezTo>
                  <a:pt x="7362" y="2598"/>
                  <a:pt x="7231" y="2623"/>
                  <a:pt x="7164" y="2693"/>
                </a:cubicBezTo>
                <a:cubicBezTo>
                  <a:pt x="6949" y="2928"/>
                  <a:pt x="6714" y="3135"/>
                  <a:pt x="6491" y="3353"/>
                </a:cubicBezTo>
                <a:cubicBezTo>
                  <a:pt x="6396" y="3444"/>
                  <a:pt x="6206" y="3498"/>
                  <a:pt x="6190" y="3535"/>
                </a:cubicBezTo>
                <a:cubicBezTo>
                  <a:pt x="6070" y="3783"/>
                  <a:pt x="5813" y="3869"/>
                  <a:pt x="5645" y="4056"/>
                </a:cubicBezTo>
                <a:cubicBezTo>
                  <a:pt x="5434" y="4294"/>
                  <a:pt x="5141" y="4473"/>
                  <a:pt x="4963" y="4732"/>
                </a:cubicBezTo>
                <a:cubicBezTo>
                  <a:pt x="4765" y="5018"/>
                  <a:pt x="4481" y="5211"/>
                  <a:pt x="4298" y="5500"/>
                </a:cubicBezTo>
                <a:cubicBezTo>
                  <a:pt x="4063" y="5872"/>
                  <a:pt x="3696" y="6128"/>
                  <a:pt x="3506" y="6558"/>
                </a:cubicBezTo>
                <a:cubicBezTo>
                  <a:pt x="3378" y="6838"/>
                  <a:pt x="3183" y="7127"/>
                  <a:pt x="2953" y="7387"/>
                </a:cubicBezTo>
                <a:cubicBezTo>
                  <a:pt x="2746" y="7610"/>
                  <a:pt x="2618" y="7957"/>
                  <a:pt x="2482" y="8263"/>
                </a:cubicBezTo>
                <a:cubicBezTo>
                  <a:pt x="2400" y="8444"/>
                  <a:pt x="2201" y="8626"/>
                  <a:pt x="2221" y="8791"/>
                </a:cubicBezTo>
                <a:cubicBezTo>
                  <a:pt x="2240" y="8989"/>
                  <a:pt x="2193" y="9037"/>
                  <a:pt x="2041" y="9037"/>
                </a:cubicBezTo>
                <a:cubicBezTo>
                  <a:pt x="2022" y="9037"/>
                  <a:pt x="2001" y="9036"/>
                  <a:pt x="1978" y="9035"/>
                </a:cubicBezTo>
                <a:lnTo>
                  <a:pt x="1978" y="9035"/>
                </a:lnTo>
                <a:cubicBezTo>
                  <a:pt x="2226" y="9266"/>
                  <a:pt x="1998" y="9423"/>
                  <a:pt x="1891" y="9510"/>
                </a:cubicBezTo>
                <a:cubicBezTo>
                  <a:pt x="1771" y="9605"/>
                  <a:pt x="1784" y="9683"/>
                  <a:pt x="1747" y="9794"/>
                </a:cubicBezTo>
                <a:cubicBezTo>
                  <a:pt x="1664" y="10067"/>
                  <a:pt x="1660" y="10377"/>
                  <a:pt x="1421" y="10592"/>
                </a:cubicBezTo>
                <a:cubicBezTo>
                  <a:pt x="1305" y="10699"/>
                  <a:pt x="1239" y="10864"/>
                  <a:pt x="1226" y="11017"/>
                </a:cubicBezTo>
                <a:cubicBezTo>
                  <a:pt x="1206" y="11202"/>
                  <a:pt x="1070" y="11397"/>
                  <a:pt x="1074" y="11520"/>
                </a:cubicBezTo>
                <a:cubicBezTo>
                  <a:pt x="1087" y="11900"/>
                  <a:pt x="677" y="12132"/>
                  <a:pt x="776" y="12536"/>
                </a:cubicBezTo>
                <a:cubicBezTo>
                  <a:pt x="793" y="12594"/>
                  <a:pt x="698" y="12809"/>
                  <a:pt x="677" y="12933"/>
                </a:cubicBezTo>
                <a:cubicBezTo>
                  <a:pt x="649" y="13127"/>
                  <a:pt x="426" y="13247"/>
                  <a:pt x="508" y="13461"/>
                </a:cubicBezTo>
                <a:cubicBezTo>
                  <a:pt x="553" y="13585"/>
                  <a:pt x="504" y="13697"/>
                  <a:pt x="496" y="13813"/>
                </a:cubicBezTo>
                <a:cubicBezTo>
                  <a:pt x="483" y="13965"/>
                  <a:pt x="376" y="14051"/>
                  <a:pt x="347" y="14171"/>
                </a:cubicBezTo>
                <a:cubicBezTo>
                  <a:pt x="285" y="14432"/>
                  <a:pt x="281" y="14712"/>
                  <a:pt x="231" y="14981"/>
                </a:cubicBezTo>
                <a:cubicBezTo>
                  <a:pt x="186" y="15249"/>
                  <a:pt x="29" y="15492"/>
                  <a:pt x="25" y="15778"/>
                </a:cubicBezTo>
                <a:cubicBezTo>
                  <a:pt x="21" y="16191"/>
                  <a:pt x="1" y="16595"/>
                  <a:pt x="71" y="17020"/>
                </a:cubicBezTo>
                <a:cubicBezTo>
                  <a:pt x="145" y="17479"/>
                  <a:pt x="442" y="17636"/>
                  <a:pt x="735" y="17834"/>
                </a:cubicBezTo>
                <a:cubicBezTo>
                  <a:pt x="769" y="17856"/>
                  <a:pt x="819" y="17866"/>
                  <a:pt x="875" y="17866"/>
                </a:cubicBezTo>
                <a:cubicBezTo>
                  <a:pt x="1091" y="17866"/>
                  <a:pt x="1417" y="17723"/>
                  <a:pt x="1466" y="17569"/>
                </a:cubicBezTo>
                <a:cubicBezTo>
                  <a:pt x="1524" y="17375"/>
                  <a:pt x="1751" y="17293"/>
                  <a:pt x="1747" y="17087"/>
                </a:cubicBezTo>
                <a:cubicBezTo>
                  <a:pt x="1747" y="16616"/>
                  <a:pt x="1726" y="16149"/>
                  <a:pt x="1726" y="15678"/>
                </a:cubicBezTo>
                <a:cubicBezTo>
                  <a:pt x="1726" y="15315"/>
                  <a:pt x="1743" y="14956"/>
                  <a:pt x="1756" y="14592"/>
                </a:cubicBezTo>
                <a:cubicBezTo>
                  <a:pt x="1759" y="14501"/>
                  <a:pt x="1855" y="14436"/>
                  <a:pt x="1838" y="14324"/>
                </a:cubicBezTo>
                <a:cubicBezTo>
                  <a:pt x="1775" y="13977"/>
                  <a:pt x="1879" y="13639"/>
                  <a:pt x="1945" y="13308"/>
                </a:cubicBezTo>
                <a:cubicBezTo>
                  <a:pt x="2073" y="12677"/>
                  <a:pt x="2255" y="12054"/>
                  <a:pt x="2453" y="11442"/>
                </a:cubicBezTo>
                <a:cubicBezTo>
                  <a:pt x="2692" y="10711"/>
                  <a:pt x="3002" y="10001"/>
                  <a:pt x="3366" y="9328"/>
                </a:cubicBezTo>
                <a:cubicBezTo>
                  <a:pt x="3708" y="8696"/>
                  <a:pt x="4022" y="8044"/>
                  <a:pt x="4481" y="7470"/>
                </a:cubicBezTo>
                <a:cubicBezTo>
                  <a:pt x="4955" y="6876"/>
                  <a:pt x="5409" y="6268"/>
                  <a:pt x="5893" y="5682"/>
                </a:cubicBezTo>
                <a:cubicBezTo>
                  <a:pt x="6124" y="5401"/>
                  <a:pt x="6446" y="5199"/>
                  <a:pt x="6631" y="4914"/>
                </a:cubicBezTo>
                <a:cubicBezTo>
                  <a:pt x="6863" y="4555"/>
                  <a:pt x="7210" y="4353"/>
                  <a:pt x="7494" y="4080"/>
                </a:cubicBezTo>
                <a:cubicBezTo>
                  <a:pt x="7730" y="3848"/>
                  <a:pt x="7982" y="3593"/>
                  <a:pt x="8283" y="3415"/>
                </a:cubicBezTo>
                <a:cubicBezTo>
                  <a:pt x="8436" y="3328"/>
                  <a:pt x="8544" y="3105"/>
                  <a:pt x="8687" y="3085"/>
                </a:cubicBezTo>
                <a:cubicBezTo>
                  <a:pt x="8832" y="3065"/>
                  <a:pt x="8874" y="2994"/>
                  <a:pt x="8944" y="2920"/>
                </a:cubicBezTo>
                <a:cubicBezTo>
                  <a:pt x="8977" y="2883"/>
                  <a:pt x="8964" y="2782"/>
                  <a:pt x="9030" y="2782"/>
                </a:cubicBezTo>
                <a:cubicBezTo>
                  <a:pt x="9045" y="2782"/>
                  <a:pt x="9064" y="2788"/>
                  <a:pt x="9089" y="2800"/>
                </a:cubicBezTo>
                <a:cubicBezTo>
                  <a:pt x="9188" y="2850"/>
                  <a:pt x="9220" y="2945"/>
                  <a:pt x="9183" y="3044"/>
                </a:cubicBezTo>
                <a:cubicBezTo>
                  <a:pt x="9009" y="3535"/>
                  <a:pt x="8799" y="4018"/>
                  <a:pt x="8659" y="4517"/>
                </a:cubicBezTo>
                <a:cubicBezTo>
                  <a:pt x="8539" y="4943"/>
                  <a:pt x="8258" y="5294"/>
                  <a:pt x="8201" y="5736"/>
                </a:cubicBezTo>
                <a:cubicBezTo>
                  <a:pt x="8167" y="5988"/>
                  <a:pt x="8134" y="6272"/>
                  <a:pt x="8312" y="6463"/>
                </a:cubicBezTo>
                <a:cubicBezTo>
                  <a:pt x="8409" y="6570"/>
                  <a:pt x="8607" y="6654"/>
                  <a:pt x="8762" y="6654"/>
                </a:cubicBezTo>
                <a:cubicBezTo>
                  <a:pt x="8785" y="6654"/>
                  <a:pt x="8807" y="6652"/>
                  <a:pt x="8828" y="6648"/>
                </a:cubicBezTo>
                <a:cubicBezTo>
                  <a:pt x="8985" y="6615"/>
                  <a:pt x="9303" y="6615"/>
                  <a:pt x="9241" y="6272"/>
                </a:cubicBezTo>
                <a:cubicBezTo>
                  <a:pt x="9237" y="6248"/>
                  <a:pt x="9278" y="6190"/>
                  <a:pt x="9303" y="6190"/>
                </a:cubicBezTo>
                <a:cubicBezTo>
                  <a:pt x="9493" y="6161"/>
                  <a:pt x="9505" y="6009"/>
                  <a:pt x="9538" y="5872"/>
                </a:cubicBezTo>
                <a:cubicBezTo>
                  <a:pt x="9617" y="5583"/>
                  <a:pt x="9757" y="5298"/>
                  <a:pt x="9910" y="5062"/>
                </a:cubicBezTo>
                <a:cubicBezTo>
                  <a:pt x="10030" y="4877"/>
                  <a:pt x="10137" y="4650"/>
                  <a:pt x="10211" y="4473"/>
                </a:cubicBezTo>
                <a:cubicBezTo>
                  <a:pt x="10463" y="3865"/>
                  <a:pt x="10818" y="3303"/>
                  <a:pt x="11012" y="2676"/>
                </a:cubicBezTo>
                <a:cubicBezTo>
                  <a:pt x="11078" y="2457"/>
                  <a:pt x="11285" y="2317"/>
                  <a:pt x="11330" y="2123"/>
                </a:cubicBezTo>
                <a:cubicBezTo>
                  <a:pt x="11417" y="1735"/>
                  <a:pt x="11582" y="1376"/>
                  <a:pt x="11660" y="984"/>
                </a:cubicBezTo>
                <a:cubicBezTo>
                  <a:pt x="11755" y="525"/>
                  <a:pt x="11631" y="294"/>
                  <a:pt x="11149" y="178"/>
                </a:cubicBezTo>
                <a:cubicBezTo>
                  <a:pt x="10760" y="88"/>
                  <a:pt x="10352" y="63"/>
                  <a:pt x="9964" y="33"/>
                </a:cubicBezTo>
                <a:cubicBezTo>
                  <a:pt x="9707" y="15"/>
                  <a:pt x="9446" y="1"/>
                  <a:pt x="918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2"/>
        <p:cNvGrpSpPr/>
        <p:nvPr/>
      </p:nvGrpSpPr>
      <p:grpSpPr>
        <a:xfrm>
          <a:off x="0" y="0"/>
          <a:ext cx="0" cy="0"/>
          <a:chOff x="0" y="0"/>
          <a:chExt cx="0" cy="0"/>
        </a:xfrm>
      </p:grpSpPr>
      <p:sp>
        <p:nvSpPr>
          <p:cNvPr id="1903" name="Google Shape;1903;p100"/>
          <p:cNvSpPr txBox="1">
            <a:spLocks noGrp="1"/>
          </p:cNvSpPr>
          <p:nvPr>
            <p:ph type="title"/>
          </p:nvPr>
        </p:nvSpPr>
        <p:spPr>
          <a:xfrm>
            <a:off x="4213600" y="3979200"/>
            <a:ext cx="3764800" cy="487200"/>
          </a:xfrm>
          <a:prstGeom prst="rect">
            <a:avLst/>
          </a:prstGeom>
        </p:spPr>
        <p:txBody>
          <a:bodyPr spcFirstLastPara="1" wrap="square" lIns="0" tIns="0" rIns="0" bIns="0" anchor="t" anchorCtr="0">
            <a:noAutofit/>
          </a:bodyPr>
          <a:lstStyle/>
          <a:p>
            <a:r>
              <a:rPr lang="en"/>
              <a:t>—MAYA ANGELOU</a:t>
            </a:r>
            <a:endParaRPr/>
          </a:p>
        </p:txBody>
      </p:sp>
      <p:sp>
        <p:nvSpPr>
          <p:cNvPr id="1904" name="Google Shape;1904;p100"/>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p>
            <a:pPr marL="0" indent="0"/>
            <a:r>
              <a:rPr lang="en"/>
              <a:t>“History, despite its wrenching pain,</a:t>
            </a:r>
            <a:endParaRPr/>
          </a:p>
          <a:p>
            <a:pPr marL="0" indent="0"/>
            <a:r>
              <a:rPr lang="en"/>
              <a:t>Cannot be unlived, but if faced</a:t>
            </a:r>
            <a:endParaRPr/>
          </a:p>
          <a:p>
            <a:pPr marL="0" indent="0"/>
            <a:r>
              <a:rPr lang="en"/>
              <a:t>With courage, need not be lived again."</a:t>
            </a:r>
            <a:endParaRPr/>
          </a:p>
        </p:txBody>
      </p:sp>
      <p:grpSp>
        <p:nvGrpSpPr>
          <p:cNvPr id="1905" name="Google Shape;1905;p100"/>
          <p:cNvGrpSpPr/>
          <p:nvPr/>
        </p:nvGrpSpPr>
        <p:grpSpPr>
          <a:xfrm>
            <a:off x="1030481" y="770621"/>
            <a:ext cx="10192923" cy="5240948"/>
            <a:chOff x="772861" y="577965"/>
            <a:chExt cx="7644692" cy="3930711"/>
          </a:xfrm>
        </p:grpSpPr>
        <p:sp>
          <p:nvSpPr>
            <p:cNvPr id="1906" name="Google Shape;1906;p100"/>
            <p:cNvSpPr/>
            <p:nvPr/>
          </p:nvSpPr>
          <p:spPr>
            <a:xfrm rot="-6451415" flipH="1">
              <a:off x="3518403" y="3680573"/>
              <a:ext cx="520191" cy="659752"/>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100"/>
            <p:cNvSpPr/>
            <p:nvPr/>
          </p:nvSpPr>
          <p:spPr>
            <a:xfrm rot="7038731">
              <a:off x="5126174" y="3633308"/>
              <a:ext cx="175506" cy="222631"/>
            </a:xfrm>
            <a:custGeom>
              <a:avLst/>
              <a:gdLst/>
              <a:ahLst/>
              <a:cxnLst/>
              <a:rect l="l" t="t" r="r" b="b"/>
              <a:pathLst>
                <a:path w="11005" h="13958" extrusionOk="0">
                  <a:moveTo>
                    <a:pt x="9068" y="9311"/>
                  </a:moveTo>
                  <a:cubicBezTo>
                    <a:pt x="8843" y="9123"/>
                    <a:pt x="8598" y="8957"/>
                    <a:pt x="8348" y="8798"/>
                  </a:cubicBezTo>
                  <a:cubicBezTo>
                    <a:pt x="7984" y="8565"/>
                    <a:pt x="7613" y="8348"/>
                    <a:pt x="7205" y="8098"/>
                  </a:cubicBezTo>
                  <a:cubicBezTo>
                    <a:pt x="7256" y="7998"/>
                    <a:pt x="7277" y="7935"/>
                    <a:pt x="7315" y="7879"/>
                  </a:cubicBezTo>
                  <a:cubicBezTo>
                    <a:pt x="7704" y="7291"/>
                    <a:pt x="7998" y="6660"/>
                    <a:pt x="8257" y="6013"/>
                  </a:cubicBezTo>
                  <a:cubicBezTo>
                    <a:pt x="8480" y="5458"/>
                    <a:pt x="8781" y="4942"/>
                    <a:pt x="9097" y="4433"/>
                  </a:cubicBezTo>
                  <a:cubicBezTo>
                    <a:pt x="9401" y="3940"/>
                    <a:pt x="9685" y="3435"/>
                    <a:pt x="9966" y="2928"/>
                  </a:cubicBezTo>
                  <a:cubicBezTo>
                    <a:pt x="10240" y="2437"/>
                    <a:pt x="10499" y="1938"/>
                    <a:pt x="10760" y="1439"/>
                  </a:cubicBezTo>
                  <a:cubicBezTo>
                    <a:pt x="10846" y="1273"/>
                    <a:pt x="10915" y="1099"/>
                    <a:pt x="10984" y="926"/>
                  </a:cubicBezTo>
                  <a:cubicBezTo>
                    <a:pt x="11005" y="870"/>
                    <a:pt x="10995" y="805"/>
                    <a:pt x="11005" y="701"/>
                  </a:cubicBezTo>
                  <a:cubicBezTo>
                    <a:pt x="10790" y="742"/>
                    <a:pt x="10597" y="829"/>
                    <a:pt x="10461" y="624"/>
                  </a:cubicBezTo>
                  <a:cubicBezTo>
                    <a:pt x="10444" y="597"/>
                    <a:pt x="10360" y="583"/>
                    <a:pt x="10319" y="597"/>
                  </a:cubicBezTo>
                  <a:cubicBezTo>
                    <a:pt x="10115" y="666"/>
                    <a:pt x="9941" y="579"/>
                    <a:pt x="9762" y="514"/>
                  </a:cubicBezTo>
                  <a:cubicBezTo>
                    <a:pt x="9415" y="392"/>
                    <a:pt x="9068" y="271"/>
                    <a:pt x="8726" y="143"/>
                  </a:cubicBezTo>
                  <a:cubicBezTo>
                    <a:pt x="8341" y="0"/>
                    <a:pt x="8198" y="21"/>
                    <a:pt x="7956" y="344"/>
                  </a:cubicBezTo>
                  <a:cubicBezTo>
                    <a:pt x="7616" y="795"/>
                    <a:pt x="7288" y="1255"/>
                    <a:pt x="6986" y="1730"/>
                  </a:cubicBezTo>
                  <a:cubicBezTo>
                    <a:pt x="6618" y="2305"/>
                    <a:pt x="6283" y="2901"/>
                    <a:pt x="5932" y="3486"/>
                  </a:cubicBezTo>
                  <a:cubicBezTo>
                    <a:pt x="5524" y="4179"/>
                    <a:pt x="5067" y="4841"/>
                    <a:pt x="4575" y="5479"/>
                  </a:cubicBezTo>
                  <a:cubicBezTo>
                    <a:pt x="4377" y="5732"/>
                    <a:pt x="4165" y="5978"/>
                    <a:pt x="3954" y="6237"/>
                  </a:cubicBezTo>
                  <a:cubicBezTo>
                    <a:pt x="3854" y="6203"/>
                    <a:pt x="3770" y="6182"/>
                    <a:pt x="3691" y="6151"/>
                  </a:cubicBezTo>
                  <a:cubicBezTo>
                    <a:pt x="2887" y="5801"/>
                    <a:pt x="2045" y="5565"/>
                    <a:pt x="1183" y="5399"/>
                  </a:cubicBezTo>
                  <a:cubicBezTo>
                    <a:pt x="909" y="5347"/>
                    <a:pt x="625" y="5330"/>
                    <a:pt x="344" y="5312"/>
                  </a:cubicBezTo>
                  <a:cubicBezTo>
                    <a:pt x="161" y="5298"/>
                    <a:pt x="25" y="5392"/>
                    <a:pt x="15" y="5569"/>
                  </a:cubicBezTo>
                  <a:cubicBezTo>
                    <a:pt x="1" y="5818"/>
                    <a:pt x="4" y="6075"/>
                    <a:pt x="43" y="6320"/>
                  </a:cubicBezTo>
                  <a:cubicBezTo>
                    <a:pt x="74" y="6518"/>
                    <a:pt x="150" y="6715"/>
                    <a:pt x="230" y="6902"/>
                  </a:cubicBezTo>
                  <a:cubicBezTo>
                    <a:pt x="517" y="7578"/>
                    <a:pt x="649" y="8295"/>
                    <a:pt x="798" y="9002"/>
                  </a:cubicBezTo>
                  <a:cubicBezTo>
                    <a:pt x="1051" y="10198"/>
                    <a:pt x="1165" y="11410"/>
                    <a:pt x="1172" y="12630"/>
                  </a:cubicBezTo>
                  <a:cubicBezTo>
                    <a:pt x="1176" y="12935"/>
                    <a:pt x="1207" y="13240"/>
                    <a:pt x="1252" y="13538"/>
                  </a:cubicBezTo>
                  <a:cubicBezTo>
                    <a:pt x="1297" y="13825"/>
                    <a:pt x="1488" y="13957"/>
                    <a:pt x="1779" y="13892"/>
                  </a:cubicBezTo>
                  <a:cubicBezTo>
                    <a:pt x="1941" y="13853"/>
                    <a:pt x="2097" y="13763"/>
                    <a:pt x="2240" y="13670"/>
                  </a:cubicBezTo>
                  <a:cubicBezTo>
                    <a:pt x="2694" y="13375"/>
                    <a:pt x="3126" y="13063"/>
                    <a:pt x="3580" y="12776"/>
                  </a:cubicBezTo>
                  <a:cubicBezTo>
                    <a:pt x="3888" y="12582"/>
                    <a:pt x="4224" y="12426"/>
                    <a:pt x="4540" y="12242"/>
                  </a:cubicBezTo>
                  <a:cubicBezTo>
                    <a:pt x="5305" y="11795"/>
                    <a:pt x="6089" y="11379"/>
                    <a:pt x="6903" y="11015"/>
                  </a:cubicBezTo>
                  <a:cubicBezTo>
                    <a:pt x="7336" y="10825"/>
                    <a:pt x="7759" y="10620"/>
                    <a:pt x="8178" y="10406"/>
                  </a:cubicBezTo>
                  <a:cubicBezTo>
                    <a:pt x="8473" y="10257"/>
                    <a:pt x="8760" y="10091"/>
                    <a:pt x="9030" y="9907"/>
                  </a:cubicBezTo>
                  <a:cubicBezTo>
                    <a:pt x="9284" y="9740"/>
                    <a:pt x="9297" y="9501"/>
                    <a:pt x="9068" y="9311"/>
                  </a:cubicBezTo>
                  <a:close/>
                  <a:moveTo>
                    <a:pt x="3033" y="12457"/>
                  </a:moveTo>
                  <a:cubicBezTo>
                    <a:pt x="3029" y="12464"/>
                    <a:pt x="3029" y="12470"/>
                    <a:pt x="3026" y="12478"/>
                  </a:cubicBezTo>
                  <a:cubicBezTo>
                    <a:pt x="3019" y="12474"/>
                    <a:pt x="3015" y="12470"/>
                    <a:pt x="3009" y="12467"/>
                  </a:cubicBezTo>
                  <a:cubicBezTo>
                    <a:pt x="2991" y="12495"/>
                    <a:pt x="2980" y="12526"/>
                    <a:pt x="2956" y="12547"/>
                  </a:cubicBezTo>
                  <a:cubicBezTo>
                    <a:pt x="2600" y="12869"/>
                    <a:pt x="2190" y="13126"/>
                    <a:pt x="1768" y="13434"/>
                  </a:cubicBezTo>
                  <a:cubicBezTo>
                    <a:pt x="1716" y="13316"/>
                    <a:pt x="1664" y="13250"/>
                    <a:pt x="1661" y="13177"/>
                  </a:cubicBezTo>
                  <a:cubicBezTo>
                    <a:pt x="1643" y="12776"/>
                    <a:pt x="1640" y="12370"/>
                    <a:pt x="1633" y="11965"/>
                  </a:cubicBezTo>
                  <a:cubicBezTo>
                    <a:pt x="1633" y="11944"/>
                    <a:pt x="1671" y="11920"/>
                    <a:pt x="1702" y="11885"/>
                  </a:cubicBezTo>
                  <a:cubicBezTo>
                    <a:pt x="1962" y="12162"/>
                    <a:pt x="1914" y="12637"/>
                    <a:pt x="2319" y="12827"/>
                  </a:cubicBezTo>
                  <a:cubicBezTo>
                    <a:pt x="2451" y="12686"/>
                    <a:pt x="2403" y="12550"/>
                    <a:pt x="2353" y="12432"/>
                  </a:cubicBezTo>
                  <a:cubicBezTo>
                    <a:pt x="2128" y="11885"/>
                    <a:pt x="1896" y="11341"/>
                    <a:pt x="1657" y="10801"/>
                  </a:cubicBezTo>
                  <a:cubicBezTo>
                    <a:pt x="1574" y="10617"/>
                    <a:pt x="1439" y="10454"/>
                    <a:pt x="1488" y="10177"/>
                  </a:cubicBezTo>
                  <a:cubicBezTo>
                    <a:pt x="1592" y="10308"/>
                    <a:pt x="1675" y="10388"/>
                    <a:pt x="1730" y="10486"/>
                  </a:cubicBezTo>
                  <a:cubicBezTo>
                    <a:pt x="1997" y="10943"/>
                    <a:pt x="2249" y="11404"/>
                    <a:pt x="2516" y="11858"/>
                  </a:cubicBezTo>
                  <a:cubicBezTo>
                    <a:pt x="2652" y="12083"/>
                    <a:pt x="2752" y="12336"/>
                    <a:pt x="3009" y="12467"/>
                  </a:cubicBezTo>
                  <a:lnTo>
                    <a:pt x="3009" y="12460"/>
                  </a:lnTo>
                  <a:cubicBezTo>
                    <a:pt x="3019" y="12460"/>
                    <a:pt x="3026" y="12457"/>
                    <a:pt x="3033" y="12457"/>
                  </a:cubicBezTo>
                  <a:cubicBezTo>
                    <a:pt x="3084" y="12266"/>
                    <a:pt x="2970" y="12110"/>
                    <a:pt x="2884" y="11958"/>
                  </a:cubicBezTo>
                  <a:cubicBezTo>
                    <a:pt x="2544" y="11348"/>
                    <a:pt x="2195" y="10745"/>
                    <a:pt x="1845" y="10142"/>
                  </a:cubicBezTo>
                  <a:cubicBezTo>
                    <a:pt x="1726" y="9938"/>
                    <a:pt x="1592" y="9740"/>
                    <a:pt x="1467" y="9536"/>
                  </a:cubicBezTo>
                  <a:cubicBezTo>
                    <a:pt x="1346" y="9331"/>
                    <a:pt x="1266" y="9113"/>
                    <a:pt x="1245" y="8767"/>
                  </a:cubicBezTo>
                  <a:cubicBezTo>
                    <a:pt x="1356" y="8930"/>
                    <a:pt x="1415" y="8999"/>
                    <a:pt x="1456" y="9079"/>
                  </a:cubicBezTo>
                  <a:cubicBezTo>
                    <a:pt x="1629" y="9390"/>
                    <a:pt x="1795" y="9706"/>
                    <a:pt x="1969" y="10021"/>
                  </a:cubicBezTo>
                  <a:cubicBezTo>
                    <a:pt x="2312" y="10652"/>
                    <a:pt x="2738" y="11223"/>
                    <a:pt x="3237" y="11746"/>
                  </a:cubicBezTo>
                  <a:cubicBezTo>
                    <a:pt x="3365" y="11882"/>
                    <a:pt x="3487" y="12027"/>
                    <a:pt x="3622" y="12179"/>
                  </a:cubicBezTo>
                  <a:cubicBezTo>
                    <a:pt x="3445" y="12357"/>
                    <a:pt x="3251" y="12429"/>
                    <a:pt x="3033" y="12457"/>
                  </a:cubicBezTo>
                  <a:close/>
                  <a:moveTo>
                    <a:pt x="3965" y="12024"/>
                  </a:moveTo>
                  <a:cubicBezTo>
                    <a:pt x="3223" y="11289"/>
                    <a:pt x="2593" y="10506"/>
                    <a:pt x="2083" y="9630"/>
                  </a:cubicBezTo>
                  <a:cubicBezTo>
                    <a:pt x="1733" y="9027"/>
                    <a:pt x="1366" y="8427"/>
                    <a:pt x="1065" y="7796"/>
                  </a:cubicBezTo>
                  <a:cubicBezTo>
                    <a:pt x="818" y="7277"/>
                    <a:pt x="656" y="6719"/>
                    <a:pt x="469" y="6175"/>
                  </a:cubicBezTo>
                  <a:cubicBezTo>
                    <a:pt x="434" y="6071"/>
                    <a:pt x="465" y="5950"/>
                    <a:pt x="465" y="5773"/>
                  </a:cubicBezTo>
                  <a:cubicBezTo>
                    <a:pt x="996" y="5805"/>
                    <a:pt x="1450" y="5912"/>
                    <a:pt x="1889" y="6013"/>
                  </a:cubicBezTo>
                  <a:cubicBezTo>
                    <a:pt x="1958" y="6262"/>
                    <a:pt x="2000" y="6494"/>
                    <a:pt x="2083" y="6712"/>
                  </a:cubicBezTo>
                  <a:cubicBezTo>
                    <a:pt x="2160" y="6917"/>
                    <a:pt x="2281" y="7107"/>
                    <a:pt x="2385" y="7302"/>
                  </a:cubicBezTo>
                  <a:cubicBezTo>
                    <a:pt x="2926" y="8337"/>
                    <a:pt x="3632" y="9262"/>
                    <a:pt x="4405" y="10142"/>
                  </a:cubicBezTo>
                  <a:cubicBezTo>
                    <a:pt x="4595" y="10361"/>
                    <a:pt x="4789" y="10582"/>
                    <a:pt x="4973" y="10807"/>
                  </a:cubicBezTo>
                  <a:cubicBezTo>
                    <a:pt x="5080" y="10940"/>
                    <a:pt x="5163" y="11081"/>
                    <a:pt x="5271" y="11237"/>
                  </a:cubicBezTo>
                  <a:cubicBezTo>
                    <a:pt x="4859" y="11580"/>
                    <a:pt x="4405" y="11788"/>
                    <a:pt x="3965" y="12024"/>
                  </a:cubicBezTo>
                  <a:close/>
                  <a:moveTo>
                    <a:pt x="6993" y="10420"/>
                  </a:moveTo>
                  <a:cubicBezTo>
                    <a:pt x="6938" y="10326"/>
                    <a:pt x="6868" y="10233"/>
                    <a:pt x="6823" y="10129"/>
                  </a:cubicBezTo>
                  <a:cubicBezTo>
                    <a:pt x="6674" y="9768"/>
                    <a:pt x="6539" y="9401"/>
                    <a:pt x="6390" y="9040"/>
                  </a:cubicBezTo>
                  <a:cubicBezTo>
                    <a:pt x="6085" y="8295"/>
                    <a:pt x="5638" y="7627"/>
                    <a:pt x="5136" y="6996"/>
                  </a:cubicBezTo>
                  <a:cubicBezTo>
                    <a:pt x="5035" y="6872"/>
                    <a:pt x="4949" y="6709"/>
                    <a:pt x="4738" y="6699"/>
                  </a:cubicBezTo>
                  <a:cubicBezTo>
                    <a:pt x="4668" y="6889"/>
                    <a:pt x="4765" y="7038"/>
                    <a:pt x="4851" y="7177"/>
                  </a:cubicBezTo>
                  <a:cubicBezTo>
                    <a:pt x="5008" y="7422"/>
                    <a:pt x="5167" y="7665"/>
                    <a:pt x="5330" y="7908"/>
                  </a:cubicBezTo>
                  <a:cubicBezTo>
                    <a:pt x="5694" y="8448"/>
                    <a:pt x="5978" y="9030"/>
                    <a:pt x="6203" y="9637"/>
                  </a:cubicBezTo>
                  <a:cubicBezTo>
                    <a:pt x="6317" y="9938"/>
                    <a:pt x="6449" y="10233"/>
                    <a:pt x="6564" y="10534"/>
                  </a:cubicBezTo>
                  <a:cubicBezTo>
                    <a:pt x="6577" y="10565"/>
                    <a:pt x="6546" y="10641"/>
                    <a:pt x="6515" y="10655"/>
                  </a:cubicBezTo>
                  <a:cubicBezTo>
                    <a:pt x="6484" y="10673"/>
                    <a:pt x="6401" y="10655"/>
                    <a:pt x="6380" y="10628"/>
                  </a:cubicBezTo>
                  <a:cubicBezTo>
                    <a:pt x="6210" y="10392"/>
                    <a:pt x="6041" y="10156"/>
                    <a:pt x="5891" y="9910"/>
                  </a:cubicBezTo>
                  <a:cubicBezTo>
                    <a:pt x="5676" y="9557"/>
                    <a:pt x="5483" y="9200"/>
                    <a:pt x="5285" y="8840"/>
                  </a:cubicBezTo>
                  <a:cubicBezTo>
                    <a:pt x="5029" y="8375"/>
                    <a:pt x="4713" y="7949"/>
                    <a:pt x="4343" y="7561"/>
                  </a:cubicBezTo>
                  <a:cubicBezTo>
                    <a:pt x="4214" y="7430"/>
                    <a:pt x="4100" y="7284"/>
                    <a:pt x="3975" y="7139"/>
                  </a:cubicBezTo>
                  <a:cubicBezTo>
                    <a:pt x="3850" y="7169"/>
                    <a:pt x="3871" y="7281"/>
                    <a:pt x="3895" y="7339"/>
                  </a:cubicBezTo>
                  <a:cubicBezTo>
                    <a:pt x="3962" y="7509"/>
                    <a:pt x="4027" y="7692"/>
                    <a:pt x="4141" y="7835"/>
                  </a:cubicBezTo>
                  <a:cubicBezTo>
                    <a:pt x="4578" y="8372"/>
                    <a:pt x="4914" y="8960"/>
                    <a:pt x="5240" y="9560"/>
                  </a:cubicBezTo>
                  <a:cubicBezTo>
                    <a:pt x="5427" y="9907"/>
                    <a:pt x="5646" y="10233"/>
                    <a:pt x="5846" y="10569"/>
                  </a:cubicBezTo>
                  <a:cubicBezTo>
                    <a:pt x="5905" y="10669"/>
                    <a:pt x="5957" y="10773"/>
                    <a:pt x="6016" y="10884"/>
                  </a:cubicBezTo>
                  <a:cubicBezTo>
                    <a:pt x="5943" y="10935"/>
                    <a:pt x="5888" y="10977"/>
                    <a:pt x="5825" y="11005"/>
                  </a:cubicBezTo>
                  <a:cubicBezTo>
                    <a:pt x="5784" y="11026"/>
                    <a:pt x="5729" y="11026"/>
                    <a:pt x="5680" y="11036"/>
                  </a:cubicBezTo>
                  <a:cubicBezTo>
                    <a:pt x="4502" y="9640"/>
                    <a:pt x="3262" y="8303"/>
                    <a:pt x="2454" y="6664"/>
                  </a:cubicBezTo>
                  <a:cubicBezTo>
                    <a:pt x="2395" y="6542"/>
                    <a:pt x="2329" y="6421"/>
                    <a:pt x="2270" y="6299"/>
                  </a:cubicBezTo>
                  <a:cubicBezTo>
                    <a:pt x="2257" y="6272"/>
                    <a:pt x="2257" y="6234"/>
                    <a:pt x="2246" y="6165"/>
                  </a:cubicBezTo>
                  <a:cubicBezTo>
                    <a:pt x="2333" y="6168"/>
                    <a:pt x="2416" y="6158"/>
                    <a:pt x="2486" y="6182"/>
                  </a:cubicBezTo>
                  <a:cubicBezTo>
                    <a:pt x="2835" y="6299"/>
                    <a:pt x="3178" y="6428"/>
                    <a:pt x="3525" y="6553"/>
                  </a:cubicBezTo>
                  <a:cubicBezTo>
                    <a:pt x="3622" y="6587"/>
                    <a:pt x="3719" y="6636"/>
                    <a:pt x="3819" y="6660"/>
                  </a:cubicBezTo>
                  <a:cubicBezTo>
                    <a:pt x="4041" y="6709"/>
                    <a:pt x="4232" y="6657"/>
                    <a:pt x="4373" y="6470"/>
                  </a:cubicBezTo>
                  <a:cubicBezTo>
                    <a:pt x="5126" y="5468"/>
                    <a:pt x="5884" y="4478"/>
                    <a:pt x="6505" y="3393"/>
                  </a:cubicBezTo>
                  <a:cubicBezTo>
                    <a:pt x="7004" y="2520"/>
                    <a:pt x="7520" y="1657"/>
                    <a:pt x="8126" y="843"/>
                  </a:cubicBezTo>
                  <a:cubicBezTo>
                    <a:pt x="8188" y="760"/>
                    <a:pt x="8248" y="676"/>
                    <a:pt x="8313" y="600"/>
                  </a:cubicBezTo>
                  <a:cubicBezTo>
                    <a:pt x="8348" y="562"/>
                    <a:pt x="8396" y="538"/>
                    <a:pt x="8438" y="507"/>
                  </a:cubicBezTo>
                  <a:cubicBezTo>
                    <a:pt x="8972" y="686"/>
                    <a:pt x="9498" y="864"/>
                    <a:pt x="10028" y="1037"/>
                  </a:cubicBezTo>
                  <a:cubicBezTo>
                    <a:pt x="10173" y="1086"/>
                    <a:pt x="10267" y="1179"/>
                    <a:pt x="10306" y="1318"/>
                  </a:cubicBezTo>
                  <a:cubicBezTo>
                    <a:pt x="10319" y="1366"/>
                    <a:pt x="10285" y="1428"/>
                    <a:pt x="10257" y="1535"/>
                  </a:cubicBezTo>
                  <a:cubicBezTo>
                    <a:pt x="10128" y="1387"/>
                    <a:pt x="10035" y="1283"/>
                    <a:pt x="9917" y="1148"/>
                  </a:cubicBezTo>
                  <a:cubicBezTo>
                    <a:pt x="9741" y="1460"/>
                    <a:pt x="9837" y="1698"/>
                    <a:pt x="10000" y="1948"/>
                  </a:cubicBezTo>
                  <a:cubicBezTo>
                    <a:pt x="9921" y="2104"/>
                    <a:pt x="9907" y="2298"/>
                    <a:pt x="9730" y="2409"/>
                  </a:cubicBezTo>
                  <a:lnTo>
                    <a:pt x="9727" y="2405"/>
                  </a:lnTo>
                  <a:lnTo>
                    <a:pt x="9724" y="2409"/>
                  </a:lnTo>
                  <a:lnTo>
                    <a:pt x="9724" y="2409"/>
                  </a:lnTo>
                  <a:cubicBezTo>
                    <a:pt x="9554" y="2946"/>
                    <a:pt x="9269" y="3427"/>
                    <a:pt x="8968" y="3902"/>
                  </a:cubicBezTo>
                  <a:cubicBezTo>
                    <a:pt x="8705" y="4321"/>
                    <a:pt x="8445" y="4740"/>
                    <a:pt x="8198" y="5170"/>
                  </a:cubicBezTo>
                  <a:cubicBezTo>
                    <a:pt x="8074" y="5392"/>
                    <a:pt x="7984" y="5631"/>
                    <a:pt x="7877" y="5863"/>
                  </a:cubicBezTo>
                  <a:cubicBezTo>
                    <a:pt x="7808" y="6016"/>
                    <a:pt x="7738" y="6168"/>
                    <a:pt x="7648" y="6359"/>
                  </a:cubicBezTo>
                  <a:cubicBezTo>
                    <a:pt x="7229" y="5984"/>
                    <a:pt x="7013" y="5503"/>
                    <a:pt x="6609" y="5056"/>
                  </a:cubicBezTo>
                  <a:cubicBezTo>
                    <a:pt x="6688" y="5776"/>
                    <a:pt x="6986" y="6286"/>
                    <a:pt x="7471" y="6699"/>
                  </a:cubicBezTo>
                  <a:cubicBezTo>
                    <a:pt x="7274" y="7252"/>
                    <a:pt x="6906" y="7825"/>
                    <a:pt x="6577" y="8077"/>
                  </a:cubicBezTo>
                  <a:cubicBezTo>
                    <a:pt x="6348" y="7894"/>
                    <a:pt x="6252" y="7613"/>
                    <a:pt x="6071" y="7395"/>
                  </a:cubicBezTo>
                  <a:cubicBezTo>
                    <a:pt x="5884" y="7173"/>
                    <a:pt x="5715" y="6941"/>
                    <a:pt x="5507" y="6674"/>
                  </a:cubicBezTo>
                  <a:cubicBezTo>
                    <a:pt x="5486" y="6768"/>
                    <a:pt x="5454" y="6816"/>
                    <a:pt x="5468" y="6844"/>
                  </a:cubicBezTo>
                  <a:cubicBezTo>
                    <a:pt x="5735" y="7454"/>
                    <a:pt x="6047" y="8039"/>
                    <a:pt x="6439" y="8583"/>
                  </a:cubicBezTo>
                  <a:cubicBezTo>
                    <a:pt x="6519" y="8690"/>
                    <a:pt x="6584" y="8822"/>
                    <a:pt x="6789" y="8826"/>
                  </a:cubicBezTo>
                  <a:cubicBezTo>
                    <a:pt x="6844" y="8749"/>
                    <a:pt x="6914" y="8659"/>
                    <a:pt x="6983" y="8570"/>
                  </a:cubicBezTo>
                  <a:cubicBezTo>
                    <a:pt x="7429" y="8718"/>
                    <a:pt x="8233" y="9214"/>
                    <a:pt x="8604" y="9563"/>
                  </a:cubicBezTo>
                  <a:cubicBezTo>
                    <a:pt x="8257" y="9879"/>
                    <a:pt x="7627" y="10219"/>
                    <a:pt x="6993" y="1042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100"/>
            <p:cNvSpPr/>
            <p:nvPr/>
          </p:nvSpPr>
          <p:spPr>
            <a:xfrm>
              <a:off x="772861" y="4148955"/>
              <a:ext cx="181121" cy="163338"/>
            </a:xfrm>
            <a:custGeom>
              <a:avLst/>
              <a:gdLst/>
              <a:ahLst/>
              <a:cxnLst/>
              <a:rect l="l" t="t" r="r" b="b"/>
              <a:pathLst>
                <a:path w="2291" h="2066" extrusionOk="0">
                  <a:moveTo>
                    <a:pt x="1466" y="136"/>
                  </a:moveTo>
                  <a:cubicBezTo>
                    <a:pt x="1578" y="136"/>
                    <a:pt x="1684" y="198"/>
                    <a:pt x="1774" y="319"/>
                  </a:cubicBezTo>
                  <a:cubicBezTo>
                    <a:pt x="2096" y="735"/>
                    <a:pt x="1885" y="1699"/>
                    <a:pt x="1826" y="1928"/>
                  </a:cubicBezTo>
                  <a:cubicBezTo>
                    <a:pt x="1590" y="1924"/>
                    <a:pt x="606" y="1882"/>
                    <a:pt x="284" y="1463"/>
                  </a:cubicBezTo>
                  <a:cubicBezTo>
                    <a:pt x="152" y="1290"/>
                    <a:pt x="146" y="1120"/>
                    <a:pt x="263" y="981"/>
                  </a:cubicBezTo>
                  <a:cubicBezTo>
                    <a:pt x="350" y="877"/>
                    <a:pt x="509" y="805"/>
                    <a:pt x="679" y="805"/>
                  </a:cubicBezTo>
                  <a:cubicBezTo>
                    <a:pt x="762" y="805"/>
                    <a:pt x="853" y="822"/>
                    <a:pt x="936" y="867"/>
                  </a:cubicBezTo>
                  <a:lnTo>
                    <a:pt x="1064" y="940"/>
                  </a:lnTo>
                  <a:lnTo>
                    <a:pt x="1032" y="794"/>
                  </a:lnTo>
                  <a:cubicBezTo>
                    <a:pt x="973" y="517"/>
                    <a:pt x="1136" y="257"/>
                    <a:pt x="1320" y="171"/>
                  </a:cubicBezTo>
                  <a:cubicBezTo>
                    <a:pt x="1369" y="148"/>
                    <a:pt x="1418" y="136"/>
                    <a:pt x="1466" y="136"/>
                  </a:cubicBezTo>
                  <a:close/>
                  <a:moveTo>
                    <a:pt x="1463" y="1"/>
                  </a:moveTo>
                  <a:cubicBezTo>
                    <a:pt x="1397" y="1"/>
                    <a:pt x="1330" y="16"/>
                    <a:pt x="1264" y="46"/>
                  </a:cubicBezTo>
                  <a:cubicBezTo>
                    <a:pt x="1053" y="143"/>
                    <a:pt x="873" y="403"/>
                    <a:pt x="883" y="701"/>
                  </a:cubicBezTo>
                  <a:cubicBezTo>
                    <a:pt x="813" y="678"/>
                    <a:pt x="742" y="668"/>
                    <a:pt x="672" y="668"/>
                  </a:cubicBezTo>
                  <a:cubicBezTo>
                    <a:pt x="465" y="668"/>
                    <a:pt x="270" y="759"/>
                    <a:pt x="159" y="892"/>
                  </a:cubicBezTo>
                  <a:cubicBezTo>
                    <a:pt x="0" y="1079"/>
                    <a:pt x="7" y="1325"/>
                    <a:pt x="177" y="1546"/>
                  </a:cubicBezTo>
                  <a:cubicBezTo>
                    <a:pt x="562" y="2045"/>
                    <a:pt x="1694" y="2066"/>
                    <a:pt x="1860" y="2066"/>
                  </a:cubicBezTo>
                  <a:lnTo>
                    <a:pt x="1878" y="2066"/>
                  </a:lnTo>
                  <a:lnTo>
                    <a:pt x="1930" y="2062"/>
                  </a:lnTo>
                  <a:lnTo>
                    <a:pt x="1944" y="2014"/>
                  </a:lnTo>
                  <a:cubicBezTo>
                    <a:pt x="1958" y="1962"/>
                    <a:pt x="2290" y="764"/>
                    <a:pt x="1885" y="236"/>
                  </a:cubicBezTo>
                  <a:cubicBezTo>
                    <a:pt x="1766" y="82"/>
                    <a:pt x="1617"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100"/>
            <p:cNvSpPr/>
            <p:nvPr/>
          </p:nvSpPr>
          <p:spPr>
            <a:xfrm>
              <a:off x="7089297" y="3336604"/>
              <a:ext cx="181200" cy="163101"/>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100"/>
            <p:cNvSpPr/>
            <p:nvPr/>
          </p:nvSpPr>
          <p:spPr>
            <a:xfrm>
              <a:off x="1995196" y="1767082"/>
              <a:ext cx="181121" cy="163180"/>
            </a:xfrm>
            <a:custGeom>
              <a:avLst/>
              <a:gdLst/>
              <a:ahLst/>
              <a:cxnLst/>
              <a:rect l="l" t="t" r="r" b="b"/>
              <a:pathLst>
                <a:path w="2291" h="2064" extrusionOk="0">
                  <a:moveTo>
                    <a:pt x="826" y="137"/>
                  </a:moveTo>
                  <a:cubicBezTo>
                    <a:pt x="874" y="137"/>
                    <a:pt x="923" y="148"/>
                    <a:pt x="971" y="172"/>
                  </a:cubicBezTo>
                  <a:cubicBezTo>
                    <a:pt x="1155" y="255"/>
                    <a:pt x="1318" y="519"/>
                    <a:pt x="1259" y="792"/>
                  </a:cubicBezTo>
                  <a:lnTo>
                    <a:pt x="1224" y="938"/>
                  </a:lnTo>
                  <a:lnTo>
                    <a:pt x="1355" y="868"/>
                  </a:lnTo>
                  <a:cubicBezTo>
                    <a:pt x="1439" y="823"/>
                    <a:pt x="1528" y="804"/>
                    <a:pt x="1614" y="804"/>
                  </a:cubicBezTo>
                  <a:cubicBezTo>
                    <a:pt x="1781" y="804"/>
                    <a:pt x="1939" y="877"/>
                    <a:pt x="2028" y="983"/>
                  </a:cubicBezTo>
                  <a:cubicBezTo>
                    <a:pt x="2145" y="1121"/>
                    <a:pt x="2139" y="1291"/>
                    <a:pt x="2007" y="1461"/>
                  </a:cubicBezTo>
                  <a:cubicBezTo>
                    <a:pt x="1685" y="1880"/>
                    <a:pt x="701" y="1921"/>
                    <a:pt x="466" y="1928"/>
                  </a:cubicBezTo>
                  <a:cubicBezTo>
                    <a:pt x="407" y="1696"/>
                    <a:pt x="195" y="736"/>
                    <a:pt x="514" y="317"/>
                  </a:cubicBezTo>
                  <a:cubicBezTo>
                    <a:pt x="607" y="199"/>
                    <a:pt x="715" y="137"/>
                    <a:pt x="826" y="137"/>
                  </a:cubicBezTo>
                  <a:close/>
                  <a:moveTo>
                    <a:pt x="827" y="0"/>
                  </a:moveTo>
                  <a:cubicBezTo>
                    <a:pt x="673" y="0"/>
                    <a:pt x="525" y="82"/>
                    <a:pt x="407" y="234"/>
                  </a:cubicBezTo>
                  <a:cubicBezTo>
                    <a:pt x="1" y="764"/>
                    <a:pt x="333" y="1963"/>
                    <a:pt x="347" y="2015"/>
                  </a:cubicBezTo>
                  <a:lnTo>
                    <a:pt x="362" y="2064"/>
                  </a:lnTo>
                  <a:lnTo>
                    <a:pt x="431" y="2064"/>
                  </a:lnTo>
                  <a:cubicBezTo>
                    <a:pt x="597" y="2064"/>
                    <a:pt x="1730" y="2046"/>
                    <a:pt x="2115" y="1544"/>
                  </a:cubicBezTo>
                  <a:cubicBezTo>
                    <a:pt x="2284" y="1322"/>
                    <a:pt x="2291" y="1080"/>
                    <a:pt x="2132" y="893"/>
                  </a:cubicBezTo>
                  <a:cubicBezTo>
                    <a:pt x="2020" y="759"/>
                    <a:pt x="1822" y="667"/>
                    <a:pt x="1613" y="667"/>
                  </a:cubicBezTo>
                  <a:cubicBezTo>
                    <a:pt x="1545" y="667"/>
                    <a:pt x="1476" y="677"/>
                    <a:pt x="1408" y="698"/>
                  </a:cubicBezTo>
                  <a:cubicBezTo>
                    <a:pt x="1418" y="404"/>
                    <a:pt x="1238" y="144"/>
                    <a:pt x="1027" y="47"/>
                  </a:cubicBezTo>
                  <a:cubicBezTo>
                    <a:pt x="961" y="16"/>
                    <a:pt x="893" y="0"/>
                    <a:pt x="827" y="0"/>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1" name="Google Shape;1911;p100"/>
            <p:cNvSpPr/>
            <p:nvPr/>
          </p:nvSpPr>
          <p:spPr>
            <a:xfrm>
              <a:off x="1813999" y="1497889"/>
              <a:ext cx="133773" cy="120412"/>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2" name="Google Shape;1912;p100"/>
            <p:cNvSpPr/>
            <p:nvPr/>
          </p:nvSpPr>
          <p:spPr>
            <a:xfrm rot="4036159">
              <a:off x="8122572" y="602713"/>
              <a:ext cx="133774" cy="120413"/>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100"/>
            <p:cNvSpPr/>
            <p:nvPr/>
          </p:nvSpPr>
          <p:spPr>
            <a:xfrm>
              <a:off x="8330600" y="4430400"/>
              <a:ext cx="86953" cy="78275"/>
            </a:xfrm>
            <a:custGeom>
              <a:avLst/>
              <a:gdLst/>
              <a:ahLst/>
              <a:cxnLst/>
              <a:rect l="l" t="t" r="r" b="b"/>
              <a:pathLst>
                <a:path w="2292" h="2063" extrusionOk="0">
                  <a:moveTo>
                    <a:pt x="1466" y="137"/>
                  </a:moveTo>
                  <a:cubicBezTo>
                    <a:pt x="1577" y="137"/>
                    <a:pt x="1683" y="198"/>
                    <a:pt x="1775" y="316"/>
                  </a:cubicBezTo>
                  <a:cubicBezTo>
                    <a:pt x="2097" y="736"/>
                    <a:pt x="1882" y="1695"/>
                    <a:pt x="1827" y="1927"/>
                  </a:cubicBezTo>
                  <a:cubicBezTo>
                    <a:pt x="1588" y="1924"/>
                    <a:pt x="607" y="1882"/>
                    <a:pt x="284" y="1463"/>
                  </a:cubicBezTo>
                  <a:cubicBezTo>
                    <a:pt x="153" y="1290"/>
                    <a:pt x="146" y="1120"/>
                    <a:pt x="264" y="982"/>
                  </a:cubicBezTo>
                  <a:cubicBezTo>
                    <a:pt x="351" y="878"/>
                    <a:pt x="510" y="805"/>
                    <a:pt x="676" y="805"/>
                  </a:cubicBezTo>
                  <a:cubicBezTo>
                    <a:pt x="763" y="805"/>
                    <a:pt x="853" y="822"/>
                    <a:pt x="936" y="867"/>
                  </a:cubicBezTo>
                  <a:lnTo>
                    <a:pt x="1064" y="937"/>
                  </a:lnTo>
                  <a:lnTo>
                    <a:pt x="1033" y="795"/>
                  </a:lnTo>
                  <a:cubicBezTo>
                    <a:pt x="975" y="517"/>
                    <a:pt x="1137" y="257"/>
                    <a:pt x="1321" y="171"/>
                  </a:cubicBezTo>
                  <a:cubicBezTo>
                    <a:pt x="1370" y="148"/>
                    <a:pt x="1418" y="137"/>
                    <a:pt x="1466" y="137"/>
                  </a:cubicBezTo>
                  <a:close/>
                  <a:moveTo>
                    <a:pt x="1463" y="1"/>
                  </a:moveTo>
                  <a:cubicBezTo>
                    <a:pt x="1397" y="1"/>
                    <a:pt x="1329" y="16"/>
                    <a:pt x="1262" y="46"/>
                  </a:cubicBezTo>
                  <a:cubicBezTo>
                    <a:pt x="1054" y="143"/>
                    <a:pt x="874" y="403"/>
                    <a:pt x="884" y="697"/>
                  </a:cubicBezTo>
                  <a:cubicBezTo>
                    <a:pt x="816" y="676"/>
                    <a:pt x="747" y="666"/>
                    <a:pt x="679" y="666"/>
                  </a:cubicBezTo>
                  <a:cubicBezTo>
                    <a:pt x="470" y="666"/>
                    <a:pt x="273" y="758"/>
                    <a:pt x="160" y="891"/>
                  </a:cubicBezTo>
                  <a:cubicBezTo>
                    <a:pt x="1" y="1078"/>
                    <a:pt x="8" y="1324"/>
                    <a:pt x="177" y="1546"/>
                  </a:cubicBezTo>
                  <a:cubicBezTo>
                    <a:pt x="562" y="2045"/>
                    <a:pt x="1695" y="2063"/>
                    <a:pt x="1861" y="2063"/>
                  </a:cubicBezTo>
                  <a:lnTo>
                    <a:pt x="1931" y="2063"/>
                  </a:lnTo>
                  <a:lnTo>
                    <a:pt x="1944" y="2014"/>
                  </a:lnTo>
                  <a:cubicBezTo>
                    <a:pt x="1958" y="1962"/>
                    <a:pt x="2291" y="763"/>
                    <a:pt x="1882" y="233"/>
                  </a:cubicBezTo>
                  <a:cubicBezTo>
                    <a:pt x="1766" y="81"/>
                    <a:pt x="1618" y="1"/>
                    <a:pt x="146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14" name="Google Shape;1914;p100"/>
            <p:cNvGrpSpPr/>
            <p:nvPr/>
          </p:nvGrpSpPr>
          <p:grpSpPr>
            <a:xfrm>
              <a:off x="5894417" y="862786"/>
              <a:ext cx="886120" cy="1054561"/>
              <a:chOff x="5894417" y="862786"/>
              <a:chExt cx="886120" cy="1054561"/>
            </a:xfrm>
          </p:grpSpPr>
          <p:grpSp>
            <p:nvGrpSpPr>
              <p:cNvPr id="1915" name="Google Shape;1915;p100"/>
              <p:cNvGrpSpPr/>
              <p:nvPr/>
            </p:nvGrpSpPr>
            <p:grpSpPr>
              <a:xfrm>
                <a:off x="6249200" y="1110450"/>
                <a:ext cx="223800" cy="298700"/>
                <a:chOff x="6249200" y="1110450"/>
                <a:chExt cx="223800" cy="298700"/>
              </a:xfrm>
            </p:grpSpPr>
            <p:sp>
              <p:nvSpPr>
                <p:cNvPr id="1916" name="Google Shape;1916;p100"/>
                <p:cNvSpPr/>
                <p:nvPr/>
              </p:nvSpPr>
              <p:spPr>
                <a:xfrm>
                  <a:off x="6249200" y="1110450"/>
                  <a:ext cx="55950" cy="29400"/>
                </a:xfrm>
                <a:custGeom>
                  <a:avLst/>
                  <a:gdLst/>
                  <a:ahLst/>
                  <a:cxnLst/>
                  <a:rect l="l" t="t" r="r" b="b"/>
                  <a:pathLst>
                    <a:path w="2238" h="1176" extrusionOk="0">
                      <a:moveTo>
                        <a:pt x="0" y="1176"/>
                      </a:moveTo>
                      <a:cubicBezTo>
                        <a:pt x="725" y="747"/>
                        <a:pt x="1484" y="376"/>
                        <a:pt x="2238" y="0"/>
                      </a:cubicBezTo>
                    </a:path>
                  </a:pathLst>
                </a:custGeom>
                <a:noFill/>
                <a:ln w="9525" cap="flat" cmpd="sng">
                  <a:solidFill>
                    <a:srgbClr val="EA9999"/>
                  </a:solidFill>
                  <a:prstDash val="solid"/>
                  <a:round/>
                  <a:headEnd type="none" w="med" len="med"/>
                  <a:tailEnd type="none" w="med" len="med"/>
                </a:ln>
              </p:spPr>
            </p:sp>
            <p:sp>
              <p:nvSpPr>
                <p:cNvPr id="1917" name="Google Shape;1917;p100"/>
                <p:cNvSpPr/>
                <p:nvPr/>
              </p:nvSpPr>
              <p:spPr>
                <a:xfrm>
                  <a:off x="6256775" y="1158800"/>
                  <a:ext cx="82525" cy="34150"/>
                </a:xfrm>
                <a:custGeom>
                  <a:avLst/>
                  <a:gdLst/>
                  <a:ahLst/>
                  <a:cxnLst/>
                  <a:rect l="l" t="t" r="r" b="b"/>
                  <a:pathLst>
                    <a:path w="3301" h="1366" extrusionOk="0">
                      <a:moveTo>
                        <a:pt x="0" y="1366"/>
                      </a:moveTo>
                      <a:cubicBezTo>
                        <a:pt x="1105" y="923"/>
                        <a:pt x="2226" y="512"/>
                        <a:pt x="3301" y="0"/>
                      </a:cubicBezTo>
                    </a:path>
                  </a:pathLst>
                </a:custGeom>
                <a:noFill/>
                <a:ln w="9525" cap="flat" cmpd="sng">
                  <a:solidFill>
                    <a:srgbClr val="EA9999"/>
                  </a:solidFill>
                  <a:prstDash val="solid"/>
                  <a:round/>
                  <a:headEnd type="none" w="med" len="med"/>
                  <a:tailEnd type="none" w="med" len="med"/>
                </a:ln>
              </p:spPr>
            </p:sp>
            <p:sp>
              <p:nvSpPr>
                <p:cNvPr id="1918" name="Google Shape;1918;p100"/>
                <p:cNvSpPr/>
                <p:nvPr/>
              </p:nvSpPr>
              <p:spPr>
                <a:xfrm>
                  <a:off x="6253000" y="1137000"/>
                  <a:ext cx="83450" cy="22750"/>
                </a:xfrm>
                <a:custGeom>
                  <a:avLst/>
                  <a:gdLst/>
                  <a:ahLst/>
                  <a:cxnLst/>
                  <a:rect l="l" t="t" r="r" b="b"/>
                  <a:pathLst>
                    <a:path w="3338" h="910" extrusionOk="0">
                      <a:moveTo>
                        <a:pt x="0" y="910"/>
                      </a:moveTo>
                      <a:cubicBezTo>
                        <a:pt x="1144" y="761"/>
                        <a:pt x="2254" y="393"/>
                        <a:pt x="3338" y="0"/>
                      </a:cubicBezTo>
                    </a:path>
                  </a:pathLst>
                </a:custGeom>
                <a:noFill/>
                <a:ln w="9525" cap="flat" cmpd="sng">
                  <a:solidFill>
                    <a:srgbClr val="EA9999"/>
                  </a:solidFill>
                  <a:prstDash val="solid"/>
                  <a:round/>
                  <a:headEnd type="none" w="med" len="med"/>
                  <a:tailEnd type="none" w="med" len="med"/>
                </a:ln>
              </p:spPr>
            </p:sp>
            <p:sp>
              <p:nvSpPr>
                <p:cNvPr id="1919" name="Google Shape;1919;p100"/>
                <p:cNvSpPr/>
                <p:nvPr/>
              </p:nvSpPr>
              <p:spPr>
                <a:xfrm>
                  <a:off x="6265325" y="1191050"/>
                  <a:ext cx="75850" cy="34125"/>
                </a:xfrm>
                <a:custGeom>
                  <a:avLst/>
                  <a:gdLst/>
                  <a:ahLst/>
                  <a:cxnLst/>
                  <a:rect l="l" t="t" r="r" b="b"/>
                  <a:pathLst>
                    <a:path w="3034" h="1365" extrusionOk="0">
                      <a:moveTo>
                        <a:pt x="0" y="1365"/>
                      </a:moveTo>
                      <a:cubicBezTo>
                        <a:pt x="970" y="827"/>
                        <a:pt x="1987" y="366"/>
                        <a:pt x="3034" y="0"/>
                      </a:cubicBezTo>
                    </a:path>
                  </a:pathLst>
                </a:custGeom>
                <a:noFill/>
                <a:ln w="9525" cap="flat" cmpd="sng">
                  <a:solidFill>
                    <a:srgbClr val="EA9999"/>
                  </a:solidFill>
                  <a:prstDash val="solid"/>
                  <a:round/>
                  <a:headEnd type="none" w="med" len="med"/>
                  <a:tailEnd type="none" w="med" len="med"/>
                </a:ln>
              </p:spPr>
            </p:sp>
            <p:sp>
              <p:nvSpPr>
                <p:cNvPr id="1920" name="Google Shape;1920;p100"/>
                <p:cNvSpPr/>
                <p:nvPr/>
              </p:nvSpPr>
              <p:spPr>
                <a:xfrm>
                  <a:off x="6272913" y="1199825"/>
                  <a:ext cx="188725" cy="47400"/>
                </a:xfrm>
                <a:custGeom>
                  <a:avLst/>
                  <a:gdLst/>
                  <a:ahLst/>
                  <a:cxnLst/>
                  <a:rect l="l" t="t" r="r" b="b"/>
                  <a:pathLst>
                    <a:path w="7549" h="1896" extrusionOk="0">
                      <a:moveTo>
                        <a:pt x="0" y="1896"/>
                      </a:moveTo>
                      <a:cubicBezTo>
                        <a:pt x="2584" y="1661"/>
                        <a:pt x="4978" y="348"/>
                        <a:pt x="7549" y="0"/>
                      </a:cubicBezTo>
                    </a:path>
                  </a:pathLst>
                </a:custGeom>
                <a:noFill/>
                <a:ln w="9525" cap="flat" cmpd="sng">
                  <a:solidFill>
                    <a:srgbClr val="EA9999"/>
                  </a:solidFill>
                  <a:prstDash val="solid"/>
                  <a:round/>
                  <a:headEnd type="none" w="med" len="med"/>
                  <a:tailEnd type="none" w="med" len="med"/>
                </a:ln>
              </p:spPr>
            </p:sp>
            <p:sp>
              <p:nvSpPr>
                <p:cNvPr id="1921" name="Google Shape;1921;p100"/>
                <p:cNvSpPr/>
                <p:nvPr/>
              </p:nvSpPr>
              <p:spPr>
                <a:xfrm>
                  <a:off x="6280969" y="1247500"/>
                  <a:ext cx="165000" cy="30350"/>
                </a:xfrm>
                <a:custGeom>
                  <a:avLst/>
                  <a:gdLst/>
                  <a:ahLst/>
                  <a:cxnLst/>
                  <a:rect l="l" t="t" r="r" b="b"/>
                  <a:pathLst>
                    <a:path w="6600" h="1214" extrusionOk="0">
                      <a:moveTo>
                        <a:pt x="0" y="1214"/>
                      </a:moveTo>
                      <a:cubicBezTo>
                        <a:pt x="2207" y="847"/>
                        <a:pt x="4388" y="332"/>
                        <a:pt x="6600" y="0"/>
                      </a:cubicBezTo>
                    </a:path>
                  </a:pathLst>
                </a:custGeom>
                <a:noFill/>
                <a:ln w="9525" cap="flat" cmpd="sng">
                  <a:solidFill>
                    <a:srgbClr val="EA9999"/>
                  </a:solidFill>
                  <a:prstDash val="solid"/>
                  <a:round/>
                  <a:headEnd type="none" w="med" len="med"/>
                  <a:tailEnd type="none" w="med" len="med"/>
                </a:ln>
              </p:spPr>
            </p:sp>
            <p:sp>
              <p:nvSpPr>
                <p:cNvPr id="1922" name="Google Shape;1922;p100"/>
                <p:cNvSpPr/>
                <p:nvPr/>
              </p:nvSpPr>
              <p:spPr>
                <a:xfrm>
                  <a:off x="6285228" y="1287300"/>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sp>
              <p:nvSpPr>
                <p:cNvPr id="1923" name="Google Shape;1923;p100"/>
                <p:cNvSpPr/>
                <p:nvPr/>
              </p:nvSpPr>
              <p:spPr>
                <a:xfrm>
                  <a:off x="6282475" y="1317663"/>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924" name="Google Shape;1924;p100"/>
                <p:cNvSpPr/>
                <p:nvPr/>
              </p:nvSpPr>
              <p:spPr>
                <a:xfrm>
                  <a:off x="6363000" y="1175875"/>
                  <a:ext cx="110000" cy="15175"/>
                </a:xfrm>
                <a:custGeom>
                  <a:avLst/>
                  <a:gdLst/>
                  <a:ahLst/>
                  <a:cxnLst/>
                  <a:rect l="l" t="t" r="r" b="b"/>
                  <a:pathLst>
                    <a:path w="4400" h="607" extrusionOk="0">
                      <a:moveTo>
                        <a:pt x="0" y="607"/>
                      </a:moveTo>
                      <a:cubicBezTo>
                        <a:pt x="1440" y="261"/>
                        <a:pt x="2919" y="0"/>
                        <a:pt x="4400" y="0"/>
                      </a:cubicBezTo>
                    </a:path>
                  </a:pathLst>
                </a:custGeom>
                <a:noFill/>
                <a:ln w="9525" cap="flat" cmpd="sng">
                  <a:solidFill>
                    <a:srgbClr val="EA9999"/>
                  </a:solidFill>
                  <a:prstDash val="solid"/>
                  <a:round/>
                  <a:headEnd type="none" w="med" len="med"/>
                  <a:tailEnd type="none" w="med" len="med"/>
                </a:ln>
              </p:spPr>
            </p:sp>
            <p:sp>
              <p:nvSpPr>
                <p:cNvPr id="1925" name="Google Shape;1925;p100"/>
                <p:cNvSpPr/>
                <p:nvPr/>
              </p:nvSpPr>
              <p:spPr>
                <a:xfrm>
                  <a:off x="6389550" y="1145525"/>
                  <a:ext cx="82500" cy="6650"/>
                </a:xfrm>
                <a:custGeom>
                  <a:avLst/>
                  <a:gdLst/>
                  <a:ahLst/>
                  <a:cxnLst/>
                  <a:rect l="l" t="t" r="r" b="b"/>
                  <a:pathLst>
                    <a:path w="3300" h="266" extrusionOk="0">
                      <a:moveTo>
                        <a:pt x="0" y="266"/>
                      </a:moveTo>
                      <a:cubicBezTo>
                        <a:pt x="1100" y="178"/>
                        <a:pt x="2198" y="53"/>
                        <a:pt x="3300" y="0"/>
                      </a:cubicBezTo>
                    </a:path>
                  </a:pathLst>
                </a:custGeom>
                <a:noFill/>
                <a:ln w="9525" cap="flat" cmpd="sng">
                  <a:solidFill>
                    <a:srgbClr val="EA9999"/>
                  </a:solidFill>
                  <a:prstDash val="solid"/>
                  <a:round/>
                  <a:headEnd type="none" w="med" len="med"/>
                  <a:tailEnd type="none" w="med" len="med"/>
                </a:ln>
              </p:spPr>
            </p:sp>
            <p:sp>
              <p:nvSpPr>
                <p:cNvPr id="1926" name="Google Shape;1926;p100"/>
                <p:cNvSpPr/>
                <p:nvPr/>
              </p:nvSpPr>
              <p:spPr>
                <a:xfrm>
                  <a:off x="6287125" y="1394950"/>
                  <a:ext cx="77775"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927" name="Google Shape;1927;p100"/>
                <p:cNvSpPr/>
                <p:nvPr/>
              </p:nvSpPr>
              <p:spPr>
                <a:xfrm>
                  <a:off x="6271013" y="1371700"/>
                  <a:ext cx="109997" cy="14200"/>
                </a:xfrm>
                <a:custGeom>
                  <a:avLst/>
                  <a:gdLst/>
                  <a:ahLst/>
                  <a:cxnLst/>
                  <a:rect l="l" t="t" r="r" b="b"/>
                  <a:pathLst>
                    <a:path w="3111" h="568" extrusionOk="0">
                      <a:moveTo>
                        <a:pt x="0" y="568"/>
                      </a:moveTo>
                      <a:cubicBezTo>
                        <a:pt x="979" y="177"/>
                        <a:pt x="2061" y="99"/>
                        <a:pt x="3111" y="0"/>
                      </a:cubicBezTo>
                    </a:path>
                  </a:pathLst>
                </a:custGeom>
                <a:noFill/>
                <a:ln w="9525" cap="flat" cmpd="sng">
                  <a:solidFill>
                    <a:srgbClr val="EA9999"/>
                  </a:solidFill>
                  <a:prstDash val="solid"/>
                  <a:round/>
                  <a:headEnd type="none" w="med" len="med"/>
                  <a:tailEnd type="none" w="med" len="med"/>
                </a:ln>
              </p:spPr>
            </p:sp>
            <p:sp>
              <p:nvSpPr>
                <p:cNvPr id="1928" name="Google Shape;1928;p100"/>
                <p:cNvSpPr/>
                <p:nvPr/>
              </p:nvSpPr>
              <p:spPr>
                <a:xfrm>
                  <a:off x="6271028" y="1345613"/>
                  <a:ext cx="125178" cy="12325"/>
                </a:xfrm>
                <a:custGeom>
                  <a:avLst/>
                  <a:gdLst/>
                  <a:ahLst/>
                  <a:cxnLst/>
                  <a:rect l="l" t="t" r="r" b="b"/>
                  <a:pathLst>
                    <a:path w="4362" h="493" extrusionOk="0">
                      <a:moveTo>
                        <a:pt x="0" y="493"/>
                      </a:moveTo>
                      <a:cubicBezTo>
                        <a:pt x="1463" y="493"/>
                        <a:pt x="2904" y="127"/>
                        <a:pt x="4362" y="0"/>
                      </a:cubicBezTo>
                    </a:path>
                  </a:pathLst>
                </a:custGeom>
                <a:noFill/>
                <a:ln w="9525" cap="flat" cmpd="sng">
                  <a:solidFill>
                    <a:srgbClr val="EA9999"/>
                  </a:solidFill>
                  <a:prstDash val="solid"/>
                  <a:round/>
                  <a:headEnd type="none" w="med" len="med"/>
                  <a:tailEnd type="none" w="med" len="med"/>
                </a:ln>
              </p:spPr>
            </p:sp>
          </p:grpSp>
          <p:grpSp>
            <p:nvGrpSpPr>
              <p:cNvPr id="1929" name="Google Shape;1929;p100"/>
              <p:cNvGrpSpPr/>
              <p:nvPr/>
            </p:nvGrpSpPr>
            <p:grpSpPr>
              <a:xfrm flipH="1">
                <a:off x="5894417" y="862786"/>
                <a:ext cx="886120" cy="1054561"/>
                <a:chOff x="2507488" y="622952"/>
                <a:chExt cx="623545" cy="742178"/>
              </a:xfrm>
            </p:grpSpPr>
            <p:sp>
              <p:nvSpPr>
                <p:cNvPr id="1930" name="Google Shape;1930;p100"/>
                <p:cNvSpPr/>
                <p:nvPr/>
              </p:nvSpPr>
              <p:spPr>
                <a:xfrm>
                  <a:off x="2507488" y="622952"/>
                  <a:ext cx="623545" cy="742178"/>
                </a:xfrm>
                <a:custGeom>
                  <a:avLst/>
                  <a:gdLst/>
                  <a:ahLst/>
                  <a:cxnLst/>
                  <a:rect l="l" t="t" r="r" b="b"/>
                  <a:pathLst>
                    <a:path w="26848" h="31956" extrusionOk="0">
                      <a:moveTo>
                        <a:pt x="12642" y="1019"/>
                      </a:moveTo>
                      <a:cubicBezTo>
                        <a:pt x="13474" y="1019"/>
                        <a:pt x="14304" y="1107"/>
                        <a:pt x="15109" y="1283"/>
                      </a:cubicBezTo>
                      <a:cubicBezTo>
                        <a:pt x="19010" y="2145"/>
                        <a:pt x="21142" y="5653"/>
                        <a:pt x="22226" y="9217"/>
                      </a:cubicBezTo>
                      <a:cubicBezTo>
                        <a:pt x="23247" y="12561"/>
                        <a:pt x="23365" y="16155"/>
                        <a:pt x="23420" y="19623"/>
                      </a:cubicBezTo>
                      <a:cubicBezTo>
                        <a:pt x="23466" y="22767"/>
                        <a:pt x="23680" y="25537"/>
                        <a:pt x="24486" y="28412"/>
                      </a:cubicBezTo>
                      <a:cubicBezTo>
                        <a:pt x="23161" y="27014"/>
                        <a:pt x="21580" y="25910"/>
                        <a:pt x="19729" y="25022"/>
                      </a:cubicBezTo>
                      <a:cubicBezTo>
                        <a:pt x="16421" y="23437"/>
                        <a:pt x="12876" y="22958"/>
                        <a:pt x="9669" y="21035"/>
                      </a:cubicBezTo>
                      <a:cubicBezTo>
                        <a:pt x="6384" y="19063"/>
                        <a:pt x="3423" y="16115"/>
                        <a:pt x="2252" y="12397"/>
                      </a:cubicBezTo>
                      <a:cubicBezTo>
                        <a:pt x="1094" y="8725"/>
                        <a:pt x="3104" y="5106"/>
                        <a:pt x="6075" y="3029"/>
                      </a:cubicBezTo>
                      <a:cubicBezTo>
                        <a:pt x="7976" y="1700"/>
                        <a:pt x="10319" y="1019"/>
                        <a:pt x="12642" y="1019"/>
                      </a:cubicBezTo>
                      <a:close/>
                      <a:moveTo>
                        <a:pt x="12448" y="1"/>
                      </a:moveTo>
                      <a:cubicBezTo>
                        <a:pt x="10237" y="1"/>
                        <a:pt x="7963" y="589"/>
                        <a:pt x="5915" y="1721"/>
                      </a:cubicBezTo>
                      <a:cubicBezTo>
                        <a:pt x="3331" y="3148"/>
                        <a:pt x="1463" y="5608"/>
                        <a:pt x="803" y="8473"/>
                      </a:cubicBezTo>
                      <a:cubicBezTo>
                        <a:pt x="0" y="11951"/>
                        <a:pt x="1650" y="15258"/>
                        <a:pt x="3800" y="17877"/>
                      </a:cubicBezTo>
                      <a:cubicBezTo>
                        <a:pt x="6329" y="20949"/>
                        <a:pt x="10006" y="23141"/>
                        <a:pt x="13706" y="24489"/>
                      </a:cubicBezTo>
                      <a:cubicBezTo>
                        <a:pt x="15916" y="25291"/>
                        <a:pt x="18153" y="25637"/>
                        <a:pt x="20290" y="26713"/>
                      </a:cubicBezTo>
                      <a:cubicBezTo>
                        <a:pt x="22295" y="27719"/>
                        <a:pt x="23990" y="29296"/>
                        <a:pt x="25403" y="31037"/>
                      </a:cubicBezTo>
                      <a:cubicBezTo>
                        <a:pt x="25403" y="31041"/>
                        <a:pt x="25407" y="31041"/>
                        <a:pt x="25407" y="31041"/>
                      </a:cubicBezTo>
                      <a:cubicBezTo>
                        <a:pt x="25603" y="31287"/>
                        <a:pt x="25794" y="31529"/>
                        <a:pt x="25981" y="31779"/>
                      </a:cubicBezTo>
                      <a:cubicBezTo>
                        <a:pt x="26074" y="31903"/>
                        <a:pt x="26200" y="31956"/>
                        <a:pt x="26322" y="31956"/>
                      </a:cubicBezTo>
                      <a:cubicBezTo>
                        <a:pt x="26595" y="31956"/>
                        <a:pt x="26848" y="31693"/>
                        <a:pt x="26669" y="31378"/>
                      </a:cubicBezTo>
                      <a:cubicBezTo>
                        <a:pt x="26381" y="30868"/>
                        <a:pt x="26067" y="30394"/>
                        <a:pt x="25739" y="29939"/>
                      </a:cubicBezTo>
                      <a:cubicBezTo>
                        <a:pt x="25315" y="27615"/>
                        <a:pt x="24528" y="25405"/>
                        <a:pt x="24454" y="22995"/>
                      </a:cubicBezTo>
                      <a:cubicBezTo>
                        <a:pt x="24395" y="21058"/>
                        <a:pt x="24459" y="19117"/>
                        <a:pt x="24386" y="17176"/>
                      </a:cubicBezTo>
                      <a:cubicBezTo>
                        <a:pt x="24244" y="13358"/>
                        <a:pt x="23735" y="9499"/>
                        <a:pt x="22112" y="6004"/>
                      </a:cubicBezTo>
                      <a:cubicBezTo>
                        <a:pt x="20216" y="1913"/>
                        <a:pt x="16433" y="1"/>
                        <a:pt x="12448"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1" name="Google Shape;1931;p100"/>
                <p:cNvSpPr/>
                <p:nvPr/>
              </p:nvSpPr>
              <p:spPr>
                <a:xfrm>
                  <a:off x="2700836" y="762093"/>
                  <a:ext cx="199921" cy="287944"/>
                </a:xfrm>
                <a:custGeom>
                  <a:avLst/>
                  <a:gdLst/>
                  <a:ahLst/>
                  <a:cxnLst/>
                  <a:rect l="l" t="t" r="r" b="b"/>
                  <a:pathLst>
                    <a:path w="8608" h="12398" extrusionOk="0">
                      <a:moveTo>
                        <a:pt x="6907" y="1310"/>
                      </a:moveTo>
                      <a:cubicBezTo>
                        <a:pt x="7340" y="1310"/>
                        <a:pt x="7488" y="1694"/>
                        <a:pt x="7350" y="2460"/>
                      </a:cubicBezTo>
                      <a:cubicBezTo>
                        <a:pt x="7394" y="3485"/>
                        <a:pt x="7117" y="4515"/>
                        <a:pt x="6917" y="5508"/>
                      </a:cubicBezTo>
                      <a:cubicBezTo>
                        <a:pt x="6534" y="7408"/>
                        <a:pt x="6506" y="9399"/>
                        <a:pt x="5918" y="11245"/>
                      </a:cubicBezTo>
                      <a:cubicBezTo>
                        <a:pt x="4711" y="9863"/>
                        <a:pt x="4169" y="8141"/>
                        <a:pt x="3016" y="6715"/>
                      </a:cubicBezTo>
                      <a:cubicBezTo>
                        <a:pt x="1914" y="5358"/>
                        <a:pt x="720" y="4050"/>
                        <a:pt x="1586" y="2181"/>
                      </a:cubicBezTo>
                      <a:cubicBezTo>
                        <a:pt x="1736" y="1858"/>
                        <a:pt x="1923" y="1725"/>
                        <a:pt x="2127" y="1725"/>
                      </a:cubicBezTo>
                      <a:cubicBezTo>
                        <a:pt x="2980" y="1725"/>
                        <a:pt x="4137" y="4046"/>
                        <a:pt x="4192" y="4429"/>
                      </a:cubicBezTo>
                      <a:cubicBezTo>
                        <a:pt x="4209" y="4543"/>
                        <a:pt x="4299" y="4591"/>
                        <a:pt x="4393" y="4591"/>
                      </a:cubicBezTo>
                      <a:cubicBezTo>
                        <a:pt x="4422" y="4591"/>
                        <a:pt x="4451" y="4587"/>
                        <a:pt x="4479" y="4578"/>
                      </a:cubicBezTo>
                      <a:cubicBezTo>
                        <a:pt x="4483" y="4665"/>
                        <a:pt x="4483" y="4751"/>
                        <a:pt x="4488" y="4847"/>
                      </a:cubicBezTo>
                      <a:cubicBezTo>
                        <a:pt x="4509" y="5104"/>
                        <a:pt x="4697" y="5232"/>
                        <a:pt x="4886" y="5232"/>
                      </a:cubicBezTo>
                      <a:cubicBezTo>
                        <a:pt x="5075" y="5232"/>
                        <a:pt x="5265" y="5103"/>
                        <a:pt x="5285" y="4847"/>
                      </a:cubicBezTo>
                      <a:cubicBezTo>
                        <a:pt x="5381" y="3750"/>
                        <a:pt x="5381" y="2724"/>
                        <a:pt x="5864" y="1699"/>
                      </a:cubicBezTo>
                      <a:cubicBezTo>
                        <a:pt x="6308" y="1440"/>
                        <a:pt x="6656" y="1310"/>
                        <a:pt x="6907" y="1310"/>
                      </a:cubicBezTo>
                      <a:close/>
                      <a:moveTo>
                        <a:pt x="6803" y="1"/>
                      </a:moveTo>
                      <a:cubicBezTo>
                        <a:pt x="6498" y="1"/>
                        <a:pt x="6185" y="118"/>
                        <a:pt x="5973" y="318"/>
                      </a:cubicBezTo>
                      <a:cubicBezTo>
                        <a:pt x="5053" y="1193"/>
                        <a:pt x="4639" y="2187"/>
                        <a:pt x="4511" y="3312"/>
                      </a:cubicBezTo>
                      <a:cubicBezTo>
                        <a:pt x="4315" y="2482"/>
                        <a:pt x="3873" y="1790"/>
                        <a:pt x="3117" y="1216"/>
                      </a:cubicBezTo>
                      <a:cubicBezTo>
                        <a:pt x="2844" y="1012"/>
                        <a:pt x="2510" y="913"/>
                        <a:pt x="2177" y="913"/>
                      </a:cubicBezTo>
                      <a:cubicBezTo>
                        <a:pt x="1616" y="913"/>
                        <a:pt x="1059" y="1193"/>
                        <a:pt x="802" y="1727"/>
                      </a:cubicBezTo>
                      <a:cubicBezTo>
                        <a:pt x="0" y="3412"/>
                        <a:pt x="597" y="4875"/>
                        <a:pt x="1672" y="6288"/>
                      </a:cubicBezTo>
                      <a:cubicBezTo>
                        <a:pt x="3135" y="8210"/>
                        <a:pt x="4032" y="10597"/>
                        <a:pt x="5796" y="12283"/>
                      </a:cubicBezTo>
                      <a:cubicBezTo>
                        <a:pt x="5872" y="12356"/>
                        <a:pt x="5988" y="12397"/>
                        <a:pt x="6102" y="12397"/>
                      </a:cubicBezTo>
                      <a:cubicBezTo>
                        <a:pt x="6239" y="12397"/>
                        <a:pt x="6372" y="12338"/>
                        <a:pt x="6429" y="12201"/>
                      </a:cubicBezTo>
                      <a:cubicBezTo>
                        <a:pt x="7295" y="10151"/>
                        <a:pt x="7304" y="7901"/>
                        <a:pt x="7732" y="5735"/>
                      </a:cubicBezTo>
                      <a:cubicBezTo>
                        <a:pt x="8069" y="4055"/>
                        <a:pt x="8607" y="1927"/>
                        <a:pt x="7581" y="387"/>
                      </a:cubicBezTo>
                      <a:cubicBezTo>
                        <a:pt x="7404" y="118"/>
                        <a:pt x="7108" y="1"/>
                        <a:pt x="6803"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sp>
        <p:nvSpPr>
          <p:cNvPr id="1936" name="Google Shape;1936;p101"/>
          <p:cNvSpPr txBox="1"/>
          <p:nvPr/>
        </p:nvSpPr>
        <p:spPr>
          <a:xfrm>
            <a:off x="3857633" y="81867"/>
            <a:ext cx="4368800" cy="6327200"/>
          </a:xfrm>
          <a:prstGeom prst="rect">
            <a:avLst/>
          </a:prstGeom>
          <a:solidFill>
            <a:srgbClr val="000000"/>
          </a:solidFill>
          <a:ln>
            <a:noFill/>
          </a:ln>
        </p:spPr>
        <p:txBody>
          <a:bodyPr spcFirstLastPara="1" wrap="square" lIns="121900" tIns="121900" rIns="121900" bIns="121900" anchor="ctr" anchorCtr="0">
            <a:noAutofit/>
          </a:bodyPr>
          <a:lstStyle/>
          <a:p>
            <a:pPr defTabSz="1219170">
              <a:lnSpc>
                <a:spcPct val="115000"/>
              </a:lnSpc>
              <a:spcBef>
                <a:spcPts val="3200"/>
              </a:spcBef>
              <a:buClr>
                <a:srgbClr val="000000"/>
              </a:buClr>
            </a:pPr>
            <a:r>
              <a:rPr lang="en" sz="3067" b="1" kern="0">
                <a:solidFill>
                  <a:srgbClr val="FFFFFF"/>
                </a:solidFill>
                <a:latin typeface="Arial"/>
                <a:cs typeface="Arial"/>
                <a:sym typeface="Arial"/>
              </a:rPr>
              <a:t>The Wehrmacht Holocaust Role: Humiliation Sport</a:t>
            </a:r>
            <a:endParaRPr sz="3067" b="1" kern="0">
              <a:solidFill>
                <a:srgbClr val="FFFFFF"/>
              </a:solidFill>
              <a:latin typeface="Arial"/>
              <a:cs typeface="Arial"/>
              <a:sym typeface="Arial"/>
            </a:endParaRPr>
          </a:p>
          <a:p>
            <a:pPr defTabSz="1219170">
              <a:lnSpc>
                <a:spcPct val="115000"/>
              </a:lnSpc>
              <a:spcBef>
                <a:spcPts val="1600"/>
              </a:spcBef>
              <a:spcAft>
                <a:spcPts val="1600"/>
              </a:spcAft>
              <a:buClr>
                <a:srgbClr val="000000"/>
              </a:buClr>
            </a:pPr>
            <a:r>
              <a:rPr lang="en" sz="1467" kern="0">
                <a:solidFill>
                  <a:srgbClr val="FFFFFF"/>
                </a:solidFill>
                <a:latin typeface="Arial"/>
                <a:cs typeface="Arial"/>
                <a:sym typeface="Arial"/>
              </a:rPr>
              <a:t>The Whermacht sport of humiliating Jews along with killing actions operations began from the day the Panzers crashed across the Polish border. Much of the worst (but not all) of the killing operations were conducted by the SS, still a relatively small force. But in every Polish town the Wehrmacht passed through, large numbers of Wehrmacht soldiers amused themselves with humiliating Jews in every way they could imagine. Jews were rounded up and forced to clear the rubble and debris caused by the Germans. They had to hand over their valuables. Some had to entertain their German captors by being forced to dance, sing or doing strenuous exercises. Many devout men had their beards or hair cut off. Here is just one of countless such actions (figure 1).</a:t>
            </a:r>
            <a:endParaRPr sz="1467" kern="0">
              <a:solidFill>
                <a:srgbClr val="FFFFFF"/>
              </a:solidFill>
              <a:latin typeface="Arial"/>
              <a:cs typeface="Arial"/>
              <a:sym typeface="Arial"/>
            </a:endParaRPr>
          </a:p>
        </p:txBody>
      </p:sp>
      <p:pic>
        <p:nvPicPr>
          <p:cNvPr id="1937" name="Google Shape;1937;p101"/>
          <p:cNvPicPr preferRelativeResize="0"/>
          <p:nvPr/>
        </p:nvPicPr>
        <p:blipFill>
          <a:blip r:embed="rId3">
            <a:alphaModFix/>
          </a:blip>
          <a:stretch>
            <a:fillRect/>
          </a:stretch>
        </p:blipFill>
        <p:spPr>
          <a:xfrm>
            <a:off x="8430567" y="1847268"/>
            <a:ext cx="3186467" cy="3163433"/>
          </a:xfrm>
          <a:prstGeom prst="rect">
            <a:avLst/>
          </a:prstGeom>
          <a:noFill/>
          <a:ln w="76200" cap="flat" cmpd="sng">
            <a:solidFill>
              <a:srgbClr val="000000"/>
            </a:solidFill>
            <a:prstDash val="solid"/>
            <a:round/>
            <a:headEnd type="none" w="sm" len="sm"/>
            <a:tailEnd type="none" w="sm" len="sm"/>
          </a:ln>
        </p:spPr>
      </p:pic>
      <p:pic>
        <p:nvPicPr>
          <p:cNvPr id="1938" name="Google Shape;1938;p101"/>
          <p:cNvPicPr preferRelativeResize="0"/>
          <p:nvPr/>
        </p:nvPicPr>
        <p:blipFill>
          <a:blip r:embed="rId4">
            <a:alphaModFix/>
          </a:blip>
          <a:stretch>
            <a:fillRect/>
          </a:stretch>
        </p:blipFill>
        <p:spPr>
          <a:xfrm>
            <a:off x="387801" y="3816801"/>
            <a:ext cx="3367767" cy="2440767"/>
          </a:xfrm>
          <a:prstGeom prst="rect">
            <a:avLst/>
          </a:prstGeom>
          <a:noFill/>
          <a:ln>
            <a:noFill/>
          </a:ln>
        </p:spPr>
      </p:pic>
      <p:pic>
        <p:nvPicPr>
          <p:cNvPr id="1939" name="Google Shape;1939;p101"/>
          <p:cNvPicPr preferRelativeResize="0"/>
          <p:nvPr/>
        </p:nvPicPr>
        <p:blipFill>
          <a:blip r:embed="rId5">
            <a:alphaModFix/>
          </a:blip>
          <a:stretch>
            <a:fillRect/>
          </a:stretch>
        </p:blipFill>
        <p:spPr>
          <a:xfrm>
            <a:off x="559167" y="999201"/>
            <a:ext cx="2918565" cy="2223033"/>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pic>
        <p:nvPicPr>
          <p:cNvPr id="1944" name="Google Shape;1944;p102"/>
          <p:cNvPicPr preferRelativeResize="0"/>
          <p:nvPr/>
        </p:nvPicPr>
        <p:blipFill>
          <a:blip r:embed="rId3">
            <a:alphaModFix/>
          </a:blip>
          <a:stretch>
            <a:fillRect/>
          </a:stretch>
        </p:blipFill>
        <p:spPr>
          <a:xfrm>
            <a:off x="366167" y="367401"/>
            <a:ext cx="3492500" cy="3000367"/>
          </a:xfrm>
          <a:prstGeom prst="rect">
            <a:avLst/>
          </a:prstGeom>
          <a:noFill/>
          <a:ln w="114300" cap="flat" cmpd="sng">
            <a:solidFill>
              <a:srgbClr val="000000"/>
            </a:solidFill>
            <a:prstDash val="solid"/>
            <a:round/>
            <a:headEnd type="none" w="sm" len="sm"/>
            <a:tailEnd type="none" w="sm" len="sm"/>
          </a:ln>
        </p:spPr>
      </p:pic>
      <p:pic>
        <p:nvPicPr>
          <p:cNvPr id="1945" name="Google Shape;1945;p102"/>
          <p:cNvPicPr preferRelativeResize="0"/>
          <p:nvPr/>
        </p:nvPicPr>
        <p:blipFill>
          <a:blip r:embed="rId4">
            <a:alphaModFix/>
          </a:blip>
          <a:stretch>
            <a:fillRect/>
          </a:stretch>
        </p:blipFill>
        <p:spPr>
          <a:xfrm>
            <a:off x="1743201" y="3367767"/>
            <a:ext cx="3800100" cy="3224900"/>
          </a:xfrm>
          <a:prstGeom prst="rect">
            <a:avLst/>
          </a:prstGeom>
          <a:noFill/>
          <a:ln>
            <a:noFill/>
          </a:ln>
        </p:spPr>
      </p:pic>
      <p:sp>
        <p:nvSpPr>
          <p:cNvPr id="1946" name="Google Shape;1946;p102"/>
          <p:cNvSpPr txBox="1"/>
          <p:nvPr/>
        </p:nvSpPr>
        <p:spPr>
          <a:xfrm>
            <a:off x="4327067" y="265333"/>
            <a:ext cx="7592800" cy="734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Barlow Semi Condensed Light"/>
              <a:ea typeface="Barlow Semi Condensed Light"/>
              <a:cs typeface="Barlow Semi Condensed Light"/>
              <a:sym typeface="Barlow Semi Condensed Light"/>
            </a:endParaRPr>
          </a:p>
        </p:txBody>
      </p:sp>
      <p:sp>
        <p:nvSpPr>
          <p:cNvPr id="1947" name="Google Shape;1947;p102"/>
          <p:cNvSpPr txBox="1"/>
          <p:nvPr/>
        </p:nvSpPr>
        <p:spPr>
          <a:xfrm>
            <a:off x="4490367" y="306167"/>
            <a:ext cx="7225200" cy="36332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lnSpc>
                <a:spcPct val="115000"/>
              </a:lnSpc>
              <a:spcBef>
                <a:spcPts val="2000"/>
              </a:spcBef>
              <a:buClr>
                <a:srgbClr val="000000"/>
              </a:buClr>
            </a:pPr>
            <a:r>
              <a:rPr lang="en" sz="1467" kern="0">
                <a:solidFill>
                  <a:srgbClr val="000000"/>
                </a:solidFill>
                <a:highlight>
                  <a:srgbClr val="FFFFFF"/>
                </a:highlight>
                <a:latin typeface="Bitter"/>
                <a:ea typeface="Bitter"/>
                <a:cs typeface="Bitter"/>
                <a:sym typeface="Bitter"/>
              </a:rPr>
              <a:t>“</a:t>
            </a:r>
            <a:r>
              <a:rPr lang="en" sz="2133" b="1" kern="0">
                <a:solidFill>
                  <a:srgbClr val="000000"/>
                </a:solidFill>
                <a:highlight>
                  <a:srgbClr val="FFFFFF"/>
                </a:highlight>
                <a:latin typeface="Bitter"/>
                <a:ea typeface="Bitter"/>
                <a:cs typeface="Bitter"/>
                <a:sym typeface="Bitter"/>
              </a:rPr>
              <a:t>There is nothing that speaks louder against the Nazi crimes than this hair…. On the transport that I came on, all the women and children were taken from the train and immediately gassed. The hair, along with the combs and suitcases and shoes, is all that remains of them. No matter how painful it may be to look at, it is all part of the story that I believe has to be told.” —Ernest Michel</a:t>
            </a:r>
            <a:endParaRPr sz="2133" b="1" kern="0">
              <a:solidFill>
                <a:srgbClr val="000000"/>
              </a:solidFill>
              <a:highlight>
                <a:srgbClr val="FFFFFF"/>
              </a:highlight>
              <a:latin typeface="Bitter"/>
              <a:ea typeface="Bitter"/>
              <a:cs typeface="Bitter"/>
              <a:sym typeface="Bitter"/>
            </a:endParaRPr>
          </a:p>
          <a:p>
            <a:pPr defTabSz="1219170">
              <a:spcBef>
                <a:spcPts val="2000"/>
              </a:spcBef>
              <a:buClr>
                <a:srgbClr val="000000"/>
              </a:buClr>
            </a:pPr>
            <a:endParaRPr sz="1867" kern="0">
              <a:solidFill>
                <a:srgbClr val="000000"/>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pic>
        <p:nvPicPr>
          <p:cNvPr id="1952" name="Google Shape;1952;p103"/>
          <p:cNvPicPr preferRelativeResize="0"/>
          <p:nvPr/>
        </p:nvPicPr>
        <p:blipFill>
          <a:blip r:embed="rId3">
            <a:alphaModFix/>
          </a:blip>
          <a:stretch>
            <a:fillRect/>
          </a:stretch>
        </p:blipFill>
        <p:spPr>
          <a:xfrm>
            <a:off x="571468" y="326534"/>
            <a:ext cx="5140697" cy="3338589"/>
          </a:xfrm>
          <a:prstGeom prst="rect">
            <a:avLst/>
          </a:prstGeom>
          <a:noFill/>
          <a:ln w="114300" cap="flat" cmpd="sng">
            <a:solidFill>
              <a:srgbClr val="000000"/>
            </a:solidFill>
            <a:prstDash val="solid"/>
            <a:round/>
            <a:headEnd type="none" w="sm" len="sm"/>
            <a:tailEnd type="none" w="sm" len="sm"/>
          </a:ln>
        </p:spPr>
      </p:pic>
      <p:sp>
        <p:nvSpPr>
          <p:cNvPr id="1953" name="Google Shape;1953;p103"/>
          <p:cNvSpPr txBox="1"/>
          <p:nvPr/>
        </p:nvSpPr>
        <p:spPr>
          <a:xfrm>
            <a:off x="1224633" y="5776233"/>
            <a:ext cx="2775200" cy="734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pic>
        <p:nvPicPr>
          <p:cNvPr id="1954" name="Google Shape;1954;p103"/>
          <p:cNvPicPr preferRelativeResize="0"/>
          <p:nvPr/>
        </p:nvPicPr>
        <p:blipFill>
          <a:blip r:embed="rId4">
            <a:alphaModFix/>
          </a:blip>
          <a:stretch>
            <a:fillRect/>
          </a:stretch>
        </p:blipFill>
        <p:spPr>
          <a:xfrm>
            <a:off x="2583367" y="3093634"/>
            <a:ext cx="4088135" cy="2781068"/>
          </a:xfrm>
          <a:prstGeom prst="rect">
            <a:avLst/>
          </a:prstGeom>
          <a:noFill/>
          <a:ln w="38100" cap="flat" cmpd="sng">
            <a:solidFill>
              <a:srgbClr val="000000"/>
            </a:solidFill>
            <a:prstDash val="solid"/>
            <a:round/>
            <a:headEnd type="none" w="sm" len="sm"/>
            <a:tailEnd type="none" w="sm" len="sm"/>
          </a:ln>
        </p:spPr>
      </p:pic>
      <p:pic>
        <p:nvPicPr>
          <p:cNvPr id="1955" name="Google Shape;1955;p103"/>
          <p:cNvPicPr preferRelativeResize="0"/>
          <p:nvPr/>
        </p:nvPicPr>
        <p:blipFill>
          <a:blip r:embed="rId5">
            <a:alphaModFix/>
          </a:blip>
          <a:stretch>
            <a:fillRect/>
          </a:stretch>
        </p:blipFill>
        <p:spPr>
          <a:xfrm>
            <a:off x="6047867" y="873601"/>
            <a:ext cx="5872000" cy="3514700"/>
          </a:xfrm>
          <a:prstGeom prst="rect">
            <a:avLst/>
          </a:prstGeom>
          <a:noFill/>
          <a:ln w="152400"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104"/>
          <p:cNvSpPr txBox="1"/>
          <p:nvPr/>
        </p:nvSpPr>
        <p:spPr>
          <a:xfrm>
            <a:off x="5932700" y="449033"/>
            <a:ext cx="5660400" cy="3980000"/>
          </a:xfrm>
          <a:prstGeom prst="rect">
            <a:avLst/>
          </a:prstGeom>
          <a:solidFill>
            <a:srgbClr val="FFFFFF"/>
          </a:solidFill>
          <a:ln w="15240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lnSpc>
                <a:spcPct val="104000"/>
              </a:lnSpc>
              <a:spcBef>
                <a:spcPts val="1867"/>
              </a:spcBef>
              <a:buClr>
                <a:srgbClr val="000000"/>
              </a:buClr>
            </a:pPr>
            <a:r>
              <a:rPr lang="en" sz="4467" b="1" kern="0">
                <a:solidFill>
                  <a:srgbClr val="222222"/>
                </a:solidFill>
                <a:latin typeface="Times New Roman"/>
                <a:ea typeface="Times New Roman"/>
                <a:cs typeface="Times New Roman"/>
                <a:sym typeface="Times New Roman"/>
              </a:rPr>
              <a:t>German car firm 'used hair from Auschwitz'</a:t>
            </a:r>
            <a:endParaRPr sz="4467" b="1" kern="0">
              <a:solidFill>
                <a:srgbClr val="222222"/>
              </a:solidFill>
              <a:latin typeface="Times New Roman"/>
              <a:ea typeface="Times New Roman"/>
              <a:cs typeface="Times New Roman"/>
              <a:sym typeface="Times New Roman"/>
            </a:endParaRPr>
          </a:p>
          <a:p>
            <a:pPr defTabSz="1219170">
              <a:lnSpc>
                <a:spcPct val="131250"/>
              </a:lnSpc>
              <a:spcBef>
                <a:spcPts val="1867"/>
              </a:spcBef>
              <a:buClr>
                <a:srgbClr val="000000"/>
              </a:buClr>
            </a:pPr>
            <a:r>
              <a:rPr lang="en" sz="2133" kern="0">
                <a:solidFill>
                  <a:srgbClr val="222222"/>
                </a:solidFill>
                <a:latin typeface="Times New Roman"/>
                <a:ea typeface="Times New Roman"/>
                <a:cs typeface="Times New Roman"/>
                <a:sym typeface="Times New Roman"/>
              </a:rPr>
              <a:t>Rolls of textiles made by Schaeffler 'contain hair from 40,000 death camp inmates' </a:t>
            </a:r>
            <a:r>
              <a:rPr lang="en" sz="1600" b="1" kern="0">
                <a:solidFill>
                  <a:srgbClr val="222222"/>
                </a:solidFill>
                <a:latin typeface="Arial"/>
                <a:cs typeface="Arial"/>
                <a:sym typeface="Arial"/>
              </a:rPr>
              <a:t>Tony Paterson </a:t>
            </a:r>
            <a:r>
              <a:rPr lang="en" sz="1600" kern="0">
                <a:solidFill>
                  <a:srgbClr val="555555"/>
                </a:solidFill>
                <a:latin typeface="Arial"/>
                <a:cs typeface="Arial"/>
                <a:sym typeface="Arial"/>
              </a:rPr>
              <a:t>Tuesday 3 March 2009</a:t>
            </a:r>
            <a:endParaRPr sz="1600" b="1" kern="0">
              <a:solidFill>
                <a:srgbClr val="EC1A2E"/>
              </a:solidFill>
              <a:latin typeface="Arial"/>
              <a:cs typeface="Arial"/>
              <a:sym typeface="Arial"/>
            </a:endParaRPr>
          </a:p>
          <a:p>
            <a:pPr marR="50799" defTabSz="1219170">
              <a:lnSpc>
                <a:spcPct val="150000"/>
              </a:lnSpc>
              <a:spcAft>
                <a:spcPts val="3200"/>
              </a:spcAft>
              <a:buClr>
                <a:srgbClr val="000000"/>
              </a:buClr>
            </a:pPr>
            <a:endParaRPr sz="1600" kern="0">
              <a:solidFill>
                <a:srgbClr val="555555"/>
              </a:solidFill>
              <a:latin typeface="Arial"/>
              <a:cs typeface="Arial"/>
              <a:sym typeface="Arial"/>
            </a:endParaRPr>
          </a:p>
        </p:txBody>
      </p:sp>
      <p:sp>
        <p:nvSpPr>
          <p:cNvPr id="1961" name="Google Shape;1961;p104"/>
          <p:cNvSpPr txBox="1"/>
          <p:nvPr/>
        </p:nvSpPr>
        <p:spPr>
          <a:xfrm>
            <a:off x="591900" y="598700"/>
            <a:ext cx="4388400" cy="3095600"/>
          </a:xfrm>
          <a:prstGeom prst="rect">
            <a:avLst/>
          </a:prstGeom>
          <a:solidFill>
            <a:srgbClr val="FFFFFF"/>
          </a:solidFill>
          <a:ln w="15240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4667" kern="0">
                <a:solidFill>
                  <a:srgbClr val="000000"/>
                </a:solidFill>
                <a:latin typeface="Times New Roman"/>
                <a:ea typeface="Times New Roman"/>
                <a:cs typeface="Times New Roman"/>
                <a:sym typeface="Times New Roman"/>
              </a:rPr>
              <a:t>“Germany's Nazi past continues to unsettle its present.”</a:t>
            </a:r>
            <a:endParaRPr sz="4667" kern="0">
              <a:solidFill>
                <a:srgbClr val="000000"/>
              </a:solidFill>
              <a:latin typeface="Times New Roman"/>
              <a:ea typeface="Times New Roman"/>
              <a:cs typeface="Times New Roman"/>
              <a:sym typeface="Times New Roman"/>
            </a:endParaRPr>
          </a:p>
        </p:txBody>
      </p:sp>
      <p:sp>
        <p:nvSpPr>
          <p:cNvPr id="1962" name="Google Shape;1962;p104"/>
          <p:cNvSpPr txBox="1"/>
          <p:nvPr/>
        </p:nvSpPr>
        <p:spPr>
          <a:xfrm>
            <a:off x="265333" y="4544067"/>
            <a:ext cx="11327600" cy="2110000"/>
          </a:xfrm>
          <a:prstGeom prst="rect">
            <a:avLst/>
          </a:prstGeom>
          <a:solidFill>
            <a:srgbClr val="FFFFFF"/>
          </a:solidFill>
          <a:ln w="15240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1600" kern="0">
                <a:solidFill>
                  <a:srgbClr val="000000"/>
                </a:solidFill>
                <a:highlight>
                  <a:srgbClr val="FFFFFF"/>
                </a:highlight>
                <a:latin typeface="Times New Roman"/>
                <a:ea typeface="Times New Roman"/>
                <a:cs typeface="Times New Roman"/>
                <a:sym typeface="Times New Roman"/>
              </a:rPr>
              <a:t>“</a:t>
            </a:r>
            <a:r>
              <a:rPr lang="en" sz="1867" kern="0">
                <a:solidFill>
                  <a:srgbClr val="000000"/>
                </a:solidFill>
                <a:highlight>
                  <a:srgbClr val="FFFFFF"/>
                </a:highlight>
                <a:latin typeface="Times New Roman"/>
                <a:ea typeface="Times New Roman"/>
                <a:cs typeface="Times New Roman"/>
                <a:sym typeface="Times New Roman"/>
              </a:rPr>
              <a:t>...history is catching up with German car parts supplier Schaeffler. According to the </a:t>
            </a:r>
            <a:r>
              <a:rPr lang="en" sz="1867" kern="0">
                <a:solidFill>
                  <a:srgbClr val="9E1A19"/>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Independent</a:t>
            </a:r>
            <a:r>
              <a:rPr lang="en" sz="1867" kern="0">
                <a:solidFill>
                  <a:srgbClr val="000000"/>
                </a:solidFill>
                <a:highlight>
                  <a:srgbClr val="FFFFFF"/>
                </a:highlight>
                <a:latin typeface="Times New Roman"/>
                <a:ea typeface="Times New Roman"/>
                <a:cs typeface="Times New Roman"/>
                <a:sym typeface="Times New Roman"/>
              </a:rPr>
              <a:t>, “the giant but debt-crippled Schaeffler car parts supplier was accused of using hair shorn from at least 40,000 Auschwitz death camp prisoners to make textiles at its factories in Nazi-occupied Poland during the Second World War. The highly disturbing allegations were contained in new evidence unearthed by Polish historians at the Auschwitz museum, who said they had found rolls of fabric made from camp historian has dismissed the allegations</a:t>
            </a:r>
            <a:r>
              <a:rPr lang="en" sz="1600" kern="0">
                <a:solidFill>
                  <a:srgbClr val="000000"/>
                </a:solidFill>
                <a:highlight>
                  <a:srgbClr val="FFFFFF"/>
                </a:highlight>
                <a:latin typeface="Times New Roman"/>
                <a:ea typeface="Times New Roman"/>
                <a:cs typeface="Times New Roman"/>
                <a:sym typeface="Times New Roman"/>
              </a:rPr>
              <a:t>”.</a:t>
            </a:r>
            <a:r>
              <a:rPr lang="en" sz="1867" kern="0">
                <a:solidFill>
                  <a:srgbClr val="000000"/>
                </a:solidFill>
                <a:highlight>
                  <a:srgbClr val="FFFFFF"/>
                </a:highlight>
                <a:latin typeface="Times New Roman"/>
                <a:ea typeface="Times New Roman"/>
                <a:cs typeface="Times New Roman"/>
                <a:sym typeface="Times New Roman"/>
              </a:rPr>
              <a:t>inmates’ hair at a former Schaeffler factory in Poland’s southern region of Silesia.”  </a:t>
            </a:r>
            <a:endParaRPr sz="2267" kern="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Widescreen</PresentationFormat>
  <Paragraphs>80</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Barlow Semi Condensed</vt:lpstr>
      <vt:lpstr>Barlow Semi Condensed Light</vt:lpstr>
      <vt:lpstr>BenchNine</vt:lpstr>
      <vt:lpstr>Bitter</vt:lpstr>
      <vt:lpstr>Calibri</vt:lpstr>
      <vt:lpstr>Comfortaa</vt:lpstr>
      <vt:lpstr>Joti One</vt:lpstr>
      <vt:lpstr>Roboto</vt:lpstr>
      <vt:lpstr>Sue Ellen Francisco</vt:lpstr>
      <vt:lpstr>Times New Roman</vt:lpstr>
      <vt:lpstr>Chalkboard by Slidesgo</vt:lpstr>
      <vt:lpstr>         September 4, 2020      Do Today’s Bellringer #10    </vt:lpstr>
      <vt:lpstr>WHY KNOW THE STORY?</vt:lpstr>
      <vt:lpstr>—MAYA ANGELOU</vt:lpstr>
      <vt:lpstr>WHAT IS THE POWER OF THE STORY!</vt:lpstr>
      <vt:lpstr>—MAYA ANGELOU</vt:lpstr>
      <vt:lpstr>PowerPoint Presentation</vt:lpstr>
      <vt:lpstr>PowerPoint Presentation</vt:lpstr>
      <vt:lpstr>PowerPoint Presentation</vt:lpstr>
      <vt:lpstr>PowerPoint Presentation</vt:lpstr>
      <vt:lpstr>PowerPoint Presentation</vt:lpstr>
      <vt:lpstr>WHY KNOW THE 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September 4, 2020      Do Today’s Bellringer #10    </dc:title>
  <dc:creator>Lisa Kelly-Rouse _ Staff - LufkinRdMS</dc:creator>
  <cp:lastModifiedBy>Lisa Kelly-Rouse _ Staff - LufkinRdMS</cp:lastModifiedBy>
  <cp:revision>1</cp:revision>
  <dcterms:created xsi:type="dcterms:W3CDTF">2020-09-07T16:03:25Z</dcterms:created>
  <dcterms:modified xsi:type="dcterms:W3CDTF">2020-09-07T16:04:05Z</dcterms:modified>
</cp:coreProperties>
</file>